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490" r:id="rId3"/>
    <p:sldId id="461" r:id="rId4"/>
    <p:sldId id="345" r:id="rId5"/>
    <p:sldId id="477" r:id="rId6"/>
    <p:sldId id="352" r:id="rId7"/>
    <p:sldId id="462" r:id="rId8"/>
    <p:sldId id="463" r:id="rId9"/>
    <p:sldId id="464" r:id="rId10"/>
    <p:sldId id="468" r:id="rId11"/>
    <p:sldId id="481" r:id="rId12"/>
    <p:sldId id="492" r:id="rId13"/>
    <p:sldId id="491" r:id="rId14"/>
    <p:sldId id="488" r:id="rId15"/>
    <p:sldId id="493" r:id="rId16"/>
    <p:sldId id="489" r:id="rId17"/>
    <p:sldId id="381" r:id="rId18"/>
    <p:sldId id="321" r:id="rId19"/>
    <p:sldId id="349" r:id="rId20"/>
    <p:sldId id="35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342080-70AE-4FE2-B21D-1C5CEDF8BEEF}">
          <p14:sldIdLst>
            <p14:sldId id="257"/>
            <p14:sldId id="490"/>
            <p14:sldId id="461"/>
            <p14:sldId id="345"/>
            <p14:sldId id="477"/>
            <p14:sldId id="352"/>
            <p14:sldId id="462"/>
            <p14:sldId id="463"/>
            <p14:sldId id="464"/>
            <p14:sldId id="468"/>
            <p14:sldId id="481"/>
            <p14:sldId id="492"/>
            <p14:sldId id="491"/>
            <p14:sldId id="488"/>
            <p14:sldId id="493"/>
          </p14:sldIdLst>
        </p14:section>
        <p14:section name="Untitled Section" id="{66C22C53-EB27-4E63-89E3-4B7C3EBE8EAF}">
          <p14:sldIdLst>
            <p14:sldId id="489"/>
            <p14:sldId id="381"/>
            <p14:sldId id="321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2B8DB-1F40-4E5D-B3CA-C02DA6A6D879}" v="10" dt="2022-11-24T19:08:28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6041" autoAdjust="0"/>
  </p:normalViewPr>
  <p:slideViewPr>
    <p:cSldViewPr snapToGrid="0" snapToObjects="1">
      <p:cViewPr varScale="1">
        <p:scale>
          <a:sx n="101" d="100"/>
          <a:sy n="101" d="100"/>
        </p:scale>
        <p:origin x="76" y="7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i Budiu" userId="3fe408b5c12bb05c" providerId="LiveId" clId="{D6C2B8DB-1F40-4E5D-B3CA-C02DA6A6D879}"/>
    <pc:docChg chg="undo custSel addSld delSld modSld sldOrd addSection modSection">
      <pc:chgData name="Mihai Budiu" userId="3fe408b5c12bb05c" providerId="LiveId" clId="{D6C2B8DB-1F40-4E5D-B3CA-C02DA6A6D879}" dt="2022-11-24T19:09:08.653" v="2820" actId="20577"/>
      <pc:docMkLst>
        <pc:docMk/>
      </pc:docMkLst>
      <pc:sldChg chg="addSp delSp modSp mod">
        <pc:chgData name="Mihai Budiu" userId="3fe408b5c12bb05c" providerId="LiveId" clId="{D6C2B8DB-1F40-4E5D-B3CA-C02DA6A6D879}" dt="2022-11-23T17:25:57.680" v="42" actId="1076"/>
        <pc:sldMkLst>
          <pc:docMk/>
          <pc:sldMk cId="2464505548" sldId="257"/>
        </pc:sldMkLst>
        <pc:spChg chg="mod">
          <ac:chgData name="Mihai Budiu" userId="3fe408b5c12bb05c" providerId="LiveId" clId="{D6C2B8DB-1F40-4E5D-B3CA-C02DA6A6D879}" dt="2022-11-23T17:23:52.608" v="17" actId="20577"/>
          <ac:spMkLst>
            <pc:docMk/>
            <pc:sldMk cId="2464505548" sldId="257"/>
            <ac:spMk id="2" creationId="{00000000-0000-0000-0000-000000000000}"/>
          </ac:spMkLst>
        </pc:spChg>
        <pc:spChg chg="mod">
          <ac:chgData name="Mihai Budiu" userId="3fe408b5c12bb05c" providerId="LiveId" clId="{D6C2B8DB-1F40-4E5D-B3CA-C02DA6A6D879}" dt="2022-11-23T17:25:53.714" v="40" actId="20577"/>
          <ac:spMkLst>
            <pc:docMk/>
            <pc:sldMk cId="2464505548" sldId="257"/>
            <ac:spMk id="5" creationId="{00000000-0000-0000-0000-000000000000}"/>
          </ac:spMkLst>
        </pc:spChg>
        <pc:picChg chg="add del mod">
          <ac:chgData name="Mihai Budiu" userId="3fe408b5c12bb05c" providerId="LiveId" clId="{D6C2B8DB-1F40-4E5D-B3CA-C02DA6A6D879}" dt="2022-11-23T17:25:42.795" v="39"/>
          <ac:picMkLst>
            <pc:docMk/>
            <pc:sldMk cId="2464505548" sldId="257"/>
            <ac:picMk id="6" creationId="{464935B7-2645-E949-2402-7093EFA28F85}"/>
          </ac:picMkLst>
        </pc:picChg>
        <pc:picChg chg="del">
          <ac:chgData name="Mihai Budiu" userId="3fe408b5c12bb05c" providerId="LiveId" clId="{D6C2B8DB-1F40-4E5D-B3CA-C02DA6A6D879}" dt="2022-11-23T17:23:55.007" v="18" actId="478"/>
          <ac:picMkLst>
            <pc:docMk/>
            <pc:sldMk cId="2464505548" sldId="257"/>
            <ac:picMk id="8" creationId="{E32C529C-3A7A-9CBD-8B53-980DCDBBF35E}"/>
          </ac:picMkLst>
        </pc:picChg>
        <pc:picChg chg="add mod">
          <ac:chgData name="Mihai Budiu" userId="3fe408b5c12bb05c" providerId="LiveId" clId="{D6C2B8DB-1F40-4E5D-B3CA-C02DA6A6D879}" dt="2022-11-23T17:25:57.680" v="42" actId="1076"/>
          <ac:picMkLst>
            <pc:docMk/>
            <pc:sldMk cId="2464505548" sldId="257"/>
            <ac:picMk id="9" creationId="{05EA058A-DB51-8906-4A64-BC721F99A60A}"/>
          </ac:picMkLst>
        </pc:picChg>
      </pc:sldChg>
      <pc:sldChg chg="del">
        <pc:chgData name="Mihai Budiu" userId="3fe408b5c12bb05c" providerId="LiveId" clId="{D6C2B8DB-1F40-4E5D-B3CA-C02DA6A6D879}" dt="2022-11-23T17:27:35.468" v="69" actId="47"/>
        <pc:sldMkLst>
          <pc:docMk/>
          <pc:sldMk cId="1198021410" sldId="259"/>
        </pc:sldMkLst>
      </pc:sldChg>
      <pc:sldChg chg="del">
        <pc:chgData name="Mihai Budiu" userId="3fe408b5c12bb05c" providerId="LiveId" clId="{D6C2B8DB-1F40-4E5D-B3CA-C02DA6A6D879}" dt="2022-11-23T17:27:33.869" v="67" actId="47"/>
        <pc:sldMkLst>
          <pc:docMk/>
          <pc:sldMk cId="2033485358" sldId="264"/>
        </pc:sldMkLst>
      </pc:sldChg>
      <pc:sldChg chg="del">
        <pc:chgData name="Mihai Budiu" userId="3fe408b5c12bb05c" providerId="LiveId" clId="{D6C2B8DB-1F40-4E5D-B3CA-C02DA6A6D879}" dt="2022-11-23T17:27:31.515" v="64" actId="47"/>
        <pc:sldMkLst>
          <pc:docMk/>
          <pc:sldMk cId="72881675" sldId="266"/>
        </pc:sldMkLst>
      </pc:sldChg>
      <pc:sldChg chg="del">
        <pc:chgData name="Mihai Budiu" userId="3fe408b5c12bb05c" providerId="LiveId" clId="{D6C2B8DB-1F40-4E5D-B3CA-C02DA6A6D879}" dt="2022-11-23T17:27:32.279" v="65" actId="47"/>
        <pc:sldMkLst>
          <pc:docMk/>
          <pc:sldMk cId="1450842009" sldId="267"/>
        </pc:sldMkLst>
      </pc:sldChg>
      <pc:sldChg chg="del">
        <pc:chgData name="Mihai Budiu" userId="3fe408b5c12bb05c" providerId="LiveId" clId="{D6C2B8DB-1F40-4E5D-B3CA-C02DA6A6D879}" dt="2022-11-23T17:29:32.022" v="89" actId="2696"/>
        <pc:sldMkLst>
          <pc:docMk/>
          <pc:sldMk cId="194841091" sldId="321"/>
        </pc:sldMkLst>
      </pc:sldChg>
      <pc:sldChg chg="add">
        <pc:chgData name="Mihai Budiu" userId="3fe408b5c12bb05c" providerId="LiveId" clId="{D6C2B8DB-1F40-4E5D-B3CA-C02DA6A6D879}" dt="2022-11-23T17:29:33.973" v="90"/>
        <pc:sldMkLst>
          <pc:docMk/>
          <pc:sldMk cId="1701460787" sldId="321"/>
        </pc:sldMkLst>
      </pc:sldChg>
      <pc:sldChg chg="del">
        <pc:chgData name="Mihai Budiu" userId="3fe408b5c12bb05c" providerId="LiveId" clId="{D6C2B8DB-1F40-4E5D-B3CA-C02DA6A6D879}" dt="2022-11-23T17:29:32.022" v="89" actId="2696"/>
        <pc:sldMkLst>
          <pc:docMk/>
          <pc:sldMk cId="3197408523" sldId="345"/>
        </pc:sldMkLst>
      </pc:sldChg>
      <pc:sldChg chg="modSp add mod ord">
        <pc:chgData name="Mihai Budiu" userId="3fe408b5c12bb05c" providerId="LiveId" clId="{D6C2B8DB-1F40-4E5D-B3CA-C02DA6A6D879}" dt="2022-11-23T18:14:51.123" v="1507" actId="20577"/>
        <pc:sldMkLst>
          <pc:docMk/>
          <pc:sldMk cId="3572668429" sldId="345"/>
        </pc:sldMkLst>
        <pc:spChg chg="mod">
          <ac:chgData name="Mihai Budiu" userId="3fe408b5c12bb05c" providerId="LiveId" clId="{D6C2B8DB-1F40-4E5D-B3CA-C02DA6A6D879}" dt="2022-11-23T18:14:51.123" v="1507" actId="20577"/>
          <ac:spMkLst>
            <pc:docMk/>
            <pc:sldMk cId="3572668429" sldId="345"/>
            <ac:spMk id="3" creationId="{00000000-0000-0000-0000-000000000000}"/>
          </ac:spMkLst>
        </pc:spChg>
      </pc:sldChg>
      <pc:sldChg chg="add">
        <pc:chgData name="Mihai Budiu" userId="3fe408b5c12bb05c" providerId="LiveId" clId="{D6C2B8DB-1F40-4E5D-B3CA-C02DA6A6D879}" dt="2022-11-23T17:29:33.973" v="90"/>
        <pc:sldMkLst>
          <pc:docMk/>
          <pc:sldMk cId="1339251213" sldId="349"/>
        </pc:sldMkLst>
      </pc:sldChg>
      <pc:sldChg chg="del">
        <pc:chgData name="Mihai Budiu" userId="3fe408b5c12bb05c" providerId="LiveId" clId="{D6C2B8DB-1F40-4E5D-B3CA-C02DA6A6D879}" dt="2022-11-23T17:29:32.022" v="89" actId="2696"/>
        <pc:sldMkLst>
          <pc:docMk/>
          <pc:sldMk cId="3035730242" sldId="349"/>
        </pc:sldMkLst>
      </pc:sldChg>
      <pc:sldChg chg="del">
        <pc:chgData name="Mihai Budiu" userId="3fe408b5c12bb05c" providerId="LiveId" clId="{D6C2B8DB-1F40-4E5D-B3CA-C02DA6A6D879}" dt="2022-11-23T17:29:32.022" v="89" actId="2696"/>
        <pc:sldMkLst>
          <pc:docMk/>
          <pc:sldMk cId="1953796592" sldId="350"/>
        </pc:sldMkLst>
      </pc:sldChg>
      <pc:sldChg chg="add">
        <pc:chgData name="Mihai Budiu" userId="3fe408b5c12bb05c" providerId="LiveId" clId="{D6C2B8DB-1F40-4E5D-B3CA-C02DA6A6D879}" dt="2022-11-23T17:29:33.973" v="90"/>
        <pc:sldMkLst>
          <pc:docMk/>
          <pc:sldMk cId="2010382977" sldId="350"/>
        </pc:sldMkLst>
      </pc:sldChg>
      <pc:sldChg chg="modSp mod">
        <pc:chgData name="Mihai Budiu" userId="3fe408b5c12bb05c" providerId="LiveId" clId="{D6C2B8DB-1F40-4E5D-B3CA-C02DA6A6D879}" dt="2022-11-23T18:18:24.479" v="1691" actId="20577"/>
        <pc:sldMkLst>
          <pc:docMk/>
          <pc:sldMk cId="2188222612" sldId="352"/>
        </pc:sldMkLst>
        <pc:spChg chg="mod">
          <ac:chgData name="Mihai Budiu" userId="3fe408b5c12bb05c" providerId="LiveId" clId="{D6C2B8DB-1F40-4E5D-B3CA-C02DA6A6D879}" dt="2022-11-23T18:18:24.479" v="1691" actId="20577"/>
          <ac:spMkLst>
            <pc:docMk/>
            <pc:sldMk cId="2188222612" sldId="352"/>
            <ac:spMk id="3" creationId="{00000000-0000-0000-0000-000000000000}"/>
          </ac:spMkLst>
        </pc:spChg>
      </pc:sldChg>
      <pc:sldChg chg="ord">
        <pc:chgData name="Mihai Budiu" userId="3fe408b5c12bb05c" providerId="LiveId" clId="{D6C2B8DB-1F40-4E5D-B3CA-C02DA6A6D879}" dt="2022-11-23T17:48:54.177" v="515"/>
        <pc:sldMkLst>
          <pc:docMk/>
          <pc:sldMk cId="3989740214" sldId="381"/>
        </pc:sldMkLst>
      </pc:sldChg>
      <pc:sldChg chg="del">
        <pc:chgData name="Mihai Budiu" userId="3fe408b5c12bb05c" providerId="LiveId" clId="{D6C2B8DB-1F40-4E5D-B3CA-C02DA6A6D879}" dt="2022-11-23T17:27:34.610" v="68" actId="47"/>
        <pc:sldMkLst>
          <pc:docMk/>
          <pc:sldMk cId="3971013613" sldId="385"/>
        </pc:sldMkLst>
      </pc:sldChg>
      <pc:sldChg chg="del">
        <pc:chgData name="Mihai Budiu" userId="3fe408b5c12bb05c" providerId="LiveId" clId="{D6C2B8DB-1F40-4E5D-B3CA-C02DA6A6D879}" dt="2022-11-23T17:27:29.949" v="62" actId="47"/>
        <pc:sldMkLst>
          <pc:docMk/>
          <pc:sldMk cId="2477474311" sldId="422"/>
        </pc:sldMkLst>
      </pc:sldChg>
      <pc:sldChg chg="del">
        <pc:chgData name="Mihai Budiu" userId="3fe408b5c12bb05c" providerId="LiveId" clId="{D6C2B8DB-1F40-4E5D-B3CA-C02DA6A6D879}" dt="2022-11-23T17:27:32.933" v="66" actId="47"/>
        <pc:sldMkLst>
          <pc:docMk/>
          <pc:sldMk cId="1674240498" sldId="438"/>
        </pc:sldMkLst>
      </pc:sldChg>
      <pc:sldChg chg="del">
        <pc:chgData name="Mihai Budiu" userId="3fe408b5c12bb05c" providerId="LiveId" clId="{D6C2B8DB-1F40-4E5D-B3CA-C02DA6A6D879}" dt="2022-11-23T17:27:26.043" v="57" actId="47"/>
        <pc:sldMkLst>
          <pc:docMk/>
          <pc:sldMk cId="3779194570" sldId="439"/>
        </pc:sldMkLst>
      </pc:sldChg>
      <pc:sldChg chg="del">
        <pc:chgData name="Mihai Budiu" userId="3fe408b5c12bb05c" providerId="LiveId" clId="{D6C2B8DB-1F40-4E5D-B3CA-C02DA6A6D879}" dt="2022-11-23T17:27:13.219" v="52" actId="47"/>
        <pc:sldMkLst>
          <pc:docMk/>
          <pc:sldMk cId="1954885571" sldId="448"/>
        </pc:sldMkLst>
      </pc:sldChg>
      <pc:sldChg chg="del">
        <pc:chgData name="Mihai Budiu" userId="3fe408b5c12bb05c" providerId="LiveId" clId="{D6C2B8DB-1F40-4E5D-B3CA-C02DA6A6D879}" dt="2022-11-23T17:27:23.687" v="56" actId="47"/>
        <pc:sldMkLst>
          <pc:docMk/>
          <pc:sldMk cId="2560829919" sldId="453"/>
        </pc:sldMkLst>
      </pc:sldChg>
      <pc:sldChg chg="del">
        <pc:chgData name="Mihai Budiu" userId="3fe408b5c12bb05c" providerId="LiveId" clId="{D6C2B8DB-1F40-4E5D-B3CA-C02DA6A6D879}" dt="2022-11-23T17:26:12.395" v="45" actId="47"/>
        <pc:sldMkLst>
          <pc:docMk/>
          <pc:sldMk cId="2110118144" sldId="454"/>
        </pc:sldMkLst>
      </pc:sldChg>
      <pc:sldChg chg="del">
        <pc:chgData name="Mihai Budiu" userId="3fe408b5c12bb05c" providerId="LiveId" clId="{D6C2B8DB-1F40-4E5D-B3CA-C02DA6A6D879}" dt="2022-11-23T17:26:34.272" v="49" actId="47"/>
        <pc:sldMkLst>
          <pc:docMk/>
          <pc:sldMk cId="1756247640" sldId="455"/>
        </pc:sldMkLst>
      </pc:sldChg>
      <pc:sldChg chg="del">
        <pc:chgData name="Mihai Budiu" userId="3fe408b5c12bb05c" providerId="LiveId" clId="{D6C2B8DB-1F40-4E5D-B3CA-C02DA6A6D879}" dt="2022-11-23T17:26:18.358" v="47" actId="47"/>
        <pc:sldMkLst>
          <pc:docMk/>
          <pc:sldMk cId="3770842816" sldId="456"/>
        </pc:sldMkLst>
      </pc:sldChg>
      <pc:sldChg chg="del">
        <pc:chgData name="Mihai Budiu" userId="3fe408b5c12bb05c" providerId="LiveId" clId="{D6C2B8DB-1F40-4E5D-B3CA-C02DA6A6D879}" dt="2022-11-23T17:26:43.300" v="51" actId="47"/>
        <pc:sldMkLst>
          <pc:docMk/>
          <pc:sldMk cId="3874181873" sldId="457"/>
        </pc:sldMkLst>
      </pc:sldChg>
      <pc:sldChg chg="del">
        <pc:chgData name="Mihai Budiu" userId="3fe408b5c12bb05c" providerId="LiveId" clId="{D6C2B8DB-1F40-4E5D-B3CA-C02DA6A6D879}" dt="2022-11-23T17:26:27.006" v="48" actId="47"/>
        <pc:sldMkLst>
          <pc:docMk/>
          <pc:sldMk cId="452938696" sldId="458"/>
        </pc:sldMkLst>
      </pc:sldChg>
      <pc:sldChg chg="del ord">
        <pc:chgData name="Mihai Budiu" userId="3fe408b5c12bb05c" providerId="LiveId" clId="{D6C2B8DB-1F40-4E5D-B3CA-C02DA6A6D879}" dt="2022-11-23T18:10:03.717" v="1302" actId="47"/>
        <pc:sldMkLst>
          <pc:docMk/>
          <pc:sldMk cId="291548937" sldId="459"/>
        </pc:sldMkLst>
      </pc:sldChg>
      <pc:sldChg chg="del">
        <pc:chgData name="Mihai Budiu" userId="3fe408b5c12bb05c" providerId="LiveId" clId="{D6C2B8DB-1F40-4E5D-B3CA-C02DA6A6D879}" dt="2022-11-23T17:26:01.331" v="43" actId="47"/>
        <pc:sldMkLst>
          <pc:docMk/>
          <pc:sldMk cId="4277353760" sldId="460"/>
        </pc:sldMkLst>
      </pc:sldChg>
      <pc:sldChg chg="modSp mod">
        <pc:chgData name="Mihai Budiu" userId="3fe408b5c12bb05c" providerId="LiveId" clId="{D6C2B8DB-1F40-4E5D-B3CA-C02DA6A6D879}" dt="2022-11-23T18:09:18.760" v="1299" actId="20577"/>
        <pc:sldMkLst>
          <pc:docMk/>
          <pc:sldMk cId="541504208" sldId="461"/>
        </pc:sldMkLst>
        <pc:spChg chg="mod">
          <ac:chgData name="Mihai Budiu" userId="3fe408b5c12bb05c" providerId="LiveId" clId="{D6C2B8DB-1F40-4E5D-B3CA-C02DA6A6D879}" dt="2022-11-23T18:09:18.760" v="1299" actId="20577"/>
          <ac:spMkLst>
            <pc:docMk/>
            <pc:sldMk cId="541504208" sldId="461"/>
            <ac:spMk id="3" creationId="{6139985D-D3B7-023A-5661-92134804B47C}"/>
          </ac:spMkLst>
        </pc:spChg>
      </pc:sldChg>
      <pc:sldChg chg="modSp mod">
        <pc:chgData name="Mihai Budiu" userId="3fe408b5c12bb05c" providerId="LiveId" clId="{D6C2B8DB-1F40-4E5D-B3CA-C02DA6A6D879}" dt="2022-11-23T18:18:38.615" v="1692" actId="113"/>
        <pc:sldMkLst>
          <pc:docMk/>
          <pc:sldMk cId="3028787079" sldId="462"/>
        </pc:sldMkLst>
        <pc:spChg chg="mod">
          <ac:chgData name="Mihai Budiu" userId="3fe408b5c12bb05c" providerId="LiveId" clId="{D6C2B8DB-1F40-4E5D-B3CA-C02DA6A6D879}" dt="2022-11-23T18:18:38.615" v="1692" actId="113"/>
          <ac:spMkLst>
            <pc:docMk/>
            <pc:sldMk cId="3028787079" sldId="462"/>
            <ac:spMk id="3" creationId="{AA305622-1AC2-E058-8861-7ABBD945DF94}"/>
          </ac:spMkLst>
        </pc:spChg>
      </pc:sldChg>
      <pc:sldChg chg="modSp mod">
        <pc:chgData name="Mihai Budiu" userId="3fe408b5c12bb05c" providerId="LiveId" clId="{D6C2B8DB-1F40-4E5D-B3CA-C02DA6A6D879}" dt="2022-11-23T18:11:28.456" v="1351" actId="14100"/>
        <pc:sldMkLst>
          <pc:docMk/>
          <pc:sldMk cId="1317395456" sldId="464"/>
        </pc:sldMkLst>
        <pc:spChg chg="mod">
          <ac:chgData name="Mihai Budiu" userId="3fe408b5c12bb05c" providerId="LiveId" clId="{D6C2B8DB-1F40-4E5D-B3CA-C02DA6A6D879}" dt="2022-11-23T18:11:28.456" v="1351" actId="14100"/>
          <ac:spMkLst>
            <pc:docMk/>
            <pc:sldMk cId="1317395456" sldId="464"/>
            <ac:spMk id="9" creationId="{07F39D4C-F16B-1714-DEB3-A9272FDE8024}"/>
          </ac:spMkLst>
        </pc:spChg>
      </pc:sldChg>
      <pc:sldChg chg="del">
        <pc:chgData name="Mihai Budiu" userId="3fe408b5c12bb05c" providerId="LiveId" clId="{D6C2B8DB-1F40-4E5D-B3CA-C02DA6A6D879}" dt="2022-11-23T17:26:07.635" v="44" actId="47"/>
        <pc:sldMkLst>
          <pc:docMk/>
          <pc:sldMk cId="2645480203" sldId="465"/>
        </pc:sldMkLst>
      </pc:sldChg>
      <pc:sldChg chg="modSp mod">
        <pc:chgData name="Mihai Budiu" userId="3fe408b5c12bb05c" providerId="LiveId" clId="{D6C2B8DB-1F40-4E5D-B3CA-C02DA6A6D879}" dt="2022-11-23T18:11:54.380" v="1356" actId="20577"/>
        <pc:sldMkLst>
          <pc:docMk/>
          <pc:sldMk cId="2624671789" sldId="468"/>
        </pc:sldMkLst>
        <pc:spChg chg="mod">
          <ac:chgData name="Mihai Budiu" userId="3fe408b5c12bb05c" providerId="LiveId" clId="{D6C2B8DB-1F40-4E5D-B3CA-C02DA6A6D879}" dt="2022-11-23T18:11:54.380" v="1356" actId="20577"/>
          <ac:spMkLst>
            <pc:docMk/>
            <pc:sldMk cId="2624671789" sldId="468"/>
            <ac:spMk id="3" creationId="{0F7B2850-08C0-7B60-B7C4-5822B42FC450}"/>
          </ac:spMkLst>
        </pc:spChg>
      </pc:sldChg>
      <pc:sldChg chg="del">
        <pc:chgData name="Mihai Budiu" userId="3fe408b5c12bb05c" providerId="LiveId" clId="{D6C2B8DB-1F40-4E5D-B3CA-C02DA6A6D879}" dt="2022-11-23T17:27:28.234" v="59" actId="47"/>
        <pc:sldMkLst>
          <pc:docMk/>
          <pc:sldMk cId="2772560962" sldId="469"/>
        </pc:sldMkLst>
      </pc:sldChg>
      <pc:sldChg chg="del">
        <pc:chgData name="Mihai Budiu" userId="3fe408b5c12bb05c" providerId="LiveId" clId="{D6C2B8DB-1F40-4E5D-B3CA-C02DA6A6D879}" dt="2022-11-23T17:27:28.908" v="60" actId="47"/>
        <pc:sldMkLst>
          <pc:docMk/>
          <pc:sldMk cId="980111222" sldId="470"/>
        </pc:sldMkLst>
      </pc:sldChg>
      <pc:sldChg chg="del">
        <pc:chgData name="Mihai Budiu" userId="3fe408b5c12bb05c" providerId="LiveId" clId="{D6C2B8DB-1F40-4E5D-B3CA-C02DA6A6D879}" dt="2022-11-23T17:27:29.437" v="61" actId="47"/>
        <pc:sldMkLst>
          <pc:docMk/>
          <pc:sldMk cId="4258414244" sldId="471"/>
        </pc:sldMkLst>
      </pc:sldChg>
      <pc:sldChg chg="del">
        <pc:chgData name="Mihai Budiu" userId="3fe408b5c12bb05c" providerId="LiveId" clId="{D6C2B8DB-1F40-4E5D-B3CA-C02DA6A6D879}" dt="2022-11-23T17:26:14.214" v="46" actId="47"/>
        <pc:sldMkLst>
          <pc:docMk/>
          <pc:sldMk cId="3909775188" sldId="472"/>
        </pc:sldMkLst>
      </pc:sldChg>
      <pc:sldChg chg="del">
        <pc:chgData name="Mihai Budiu" userId="3fe408b5c12bb05c" providerId="LiveId" clId="{D6C2B8DB-1F40-4E5D-B3CA-C02DA6A6D879}" dt="2022-11-23T17:27:30.808" v="63" actId="47"/>
        <pc:sldMkLst>
          <pc:docMk/>
          <pc:sldMk cId="1741052305" sldId="475"/>
        </pc:sldMkLst>
      </pc:sldChg>
      <pc:sldChg chg="del">
        <pc:chgData name="Mihai Budiu" userId="3fe408b5c12bb05c" providerId="LiveId" clId="{D6C2B8DB-1F40-4E5D-B3CA-C02DA6A6D879}" dt="2022-11-23T17:26:35.933" v="50" actId="47"/>
        <pc:sldMkLst>
          <pc:docMk/>
          <pc:sldMk cId="3054897954" sldId="476"/>
        </pc:sldMkLst>
      </pc:sldChg>
      <pc:sldChg chg="modSp mod ord">
        <pc:chgData name="Mihai Budiu" userId="3fe408b5c12bb05c" providerId="LiveId" clId="{D6C2B8DB-1F40-4E5D-B3CA-C02DA6A6D879}" dt="2022-11-23T18:16:29.764" v="1576" actId="20577"/>
        <pc:sldMkLst>
          <pc:docMk/>
          <pc:sldMk cId="2516277465" sldId="477"/>
        </pc:sldMkLst>
        <pc:spChg chg="mod">
          <ac:chgData name="Mihai Budiu" userId="3fe408b5c12bb05c" providerId="LiveId" clId="{D6C2B8DB-1F40-4E5D-B3CA-C02DA6A6D879}" dt="2022-11-23T18:16:29.764" v="1576" actId="20577"/>
          <ac:spMkLst>
            <pc:docMk/>
            <pc:sldMk cId="2516277465" sldId="477"/>
            <ac:spMk id="3" creationId="{AAA7122C-34A5-2898-7D06-E7014B7C8ED5}"/>
          </ac:spMkLst>
        </pc:spChg>
      </pc:sldChg>
      <pc:sldChg chg="del">
        <pc:chgData name="Mihai Budiu" userId="3fe408b5c12bb05c" providerId="LiveId" clId="{D6C2B8DB-1F40-4E5D-B3CA-C02DA6A6D879}" dt="2022-11-23T17:27:38.224" v="71" actId="47"/>
        <pc:sldMkLst>
          <pc:docMk/>
          <pc:sldMk cId="3867801938" sldId="478"/>
        </pc:sldMkLst>
      </pc:sldChg>
      <pc:sldChg chg="del">
        <pc:chgData name="Mihai Budiu" userId="3fe408b5c12bb05c" providerId="LiveId" clId="{D6C2B8DB-1F40-4E5D-B3CA-C02DA6A6D879}" dt="2022-11-23T17:27:27.247" v="58" actId="47"/>
        <pc:sldMkLst>
          <pc:docMk/>
          <pc:sldMk cId="3255117212" sldId="479"/>
        </pc:sldMkLst>
      </pc:sldChg>
      <pc:sldChg chg="del">
        <pc:chgData name="Mihai Budiu" userId="3fe408b5c12bb05c" providerId="LiveId" clId="{D6C2B8DB-1F40-4E5D-B3CA-C02DA6A6D879}" dt="2022-11-23T17:27:42.361" v="72" actId="47"/>
        <pc:sldMkLst>
          <pc:docMk/>
          <pc:sldMk cId="342814089" sldId="480"/>
        </pc:sldMkLst>
      </pc:sldChg>
      <pc:sldChg chg="modSp mod">
        <pc:chgData name="Mihai Budiu" userId="3fe408b5c12bb05c" providerId="LiveId" clId="{D6C2B8DB-1F40-4E5D-B3CA-C02DA6A6D879}" dt="2022-11-23T18:19:27.378" v="1725" actId="20577"/>
        <pc:sldMkLst>
          <pc:docMk/>
          <pc:sldMk cId="713125947" sldId="481"/>
        </pc:sldMkLst>
        <pc:spChg chg="mod">
          <ac:chgData name="Mihai Budiu" userId="3fe408b5c12bb05c" providerId="LiveId" clId="{D6C2B8DB-1F40-4E5D-B3CA-C02DA6A6D879}" dt="2022-11-23T18:19:27.378" v="1725" actId="20577"/>
          <ac:spMkLst>
            <pc:docMk/>
            <pc:sldMk cId="713125947" sldId="481"/>
            <ac:spMk id="3" creationId="{0FC778A1-065D-A5B0-90F5-5E5AEC1DAFE4}"/>
          </ac:spMkLst>
        </pc:spChg>
      </pc:sldChg>
      <pc:sldChg chg="del">
        <pc:chgData name="Mihai Budiu" userId="3fe408b5c12bb05c" providerId="LiveId" clId="{D6C2B8DB-1F40-4E5D-B3CA-C02DA6A6D879}" dt="2022-11-23T17:27:36.235" v="70" actId="47"/>
        <pc:sldMkLst>
          <pc:docMk/>
          <pc:sldMk cId="3232348976" sldId="482"/>
        </pc:sldMkLst>
      </pc:sldChg>
      <pc:sldChg chg="del">
        <pc:chgData name="Mihai Budiu" userId="3fe408b5c12bb05c" providerId="LiveId" clId="{D6C2B8DB-1F40-4E5D-B3CA-C02DA6A6D879}" dt="2022-11-23T17:27:22.912" v="55" actId="47"/>
        <pc:sldMkLst>
          <pc:docMk/>
          <pc:sldMk cId="196834906" sldId="483"/>
        </pc:sldMkLst>
      </pc:sldChg>
      <pc:sldChg chg="del">
        <pc:chgData name="Mihai Budiu" userId="3fe408b5c12bb05c" providerId="LiveId" clId="{D6C2B8DB-1F40-4E5D-B3CA-C02DA6A6D879}" dt="2022-11-23T17:27:15.591" v="53" actId="47"/>
        <pc:sldMkLst>
          <pc:docMk/>
          <pc:sldMk cId="2036428146" sldId="485"/>
        </pc:sldMkLst>
      </pc:sldChg>
      <pc:sldChg chg="del">
        <pc:chgData name="Mihai Budiu" userId="3fe408b5c12bb05c" providerId="LiveId" clId="{D6C2B8DB-1F40-4E5D-B3CA-C02DA6A6D879}" dt="2022-11-23T17:27:21.038" v="54" actId="47"/>
        <pc:sldMkLst>
          <pc:docMk/>
          <pc:sldMk cId="336477937" sldId="486"/>
        </pc:sldMkLst>
      </pc:sldChg>
      <pc:sldChg chg="addSp delSp modSp new mod modClrScheme chgLayout">
        <pc:chgData name="Mihai Budiu" userId="3fe408b5c12bb05c" providerId="LiveId" clId="{D6C2B8DB-1F40-4E5D-B3CA-C02DA6A6D879}" dt="2022-11-23T17:29:10.611" v="88" actId="20577"/>
        <pc:sldMkLst>
          <pc:docMk/>
          <pc:sldMk cId="1299919262" sldId="489"/>
        </pc:sldMkLst>
        <pc:spChg chg="del mod ord">
          <ac:chgData name="Mihai Budiu" userId="3fe408b5c12bb05c" providerId="LiveId" clId="{D6C2B8DB-1F40-4E5D-B3CA-C02DA6A6D879}" dt="2022-11-23T17:29:07.190" v="75" actId="700"/>
          <ac:spMkLst>
            <pc:docMk/>
            <pc:sldMk cId="1299919262" sldId="489"/>
            <ac:spMk id="2" creationId="{CF4578D0-7846-57B4-342F-A9F236512E4B}"/>
          </ac:spMkLst>
        </pc:spChg>
        <pc:spChg chg="del mod ord">
          <ac:chgData name="Mihai Budiu" userId="3fe408b5c12bb05c" providerId="LiveId" clId="{D6C2B8DB-1F40-4E5D-B3CA-C02DA6A6D879}" dt="2022-11-23T17:29:07.190" v="75" actId="700"/>
          <ac:spMkLst>
            <pc:docMk/>
            <pc:sldMk cId="1299919262" sldId="489"/>
            <ac:spMk id="3" creationId="{7E216FE4-BD9D-8227-4766-9E464DEBDAC3}"/>
          </ac:spMkLst>
        </pc:spChg>
        <pc:spChg chg="mod ord">
          <ac:chgData name="Mihai Budiu" userId="3fe408b5c12bb05c" providerId="LiveId" clId="{D6C2B8DB-1F40-4E5D-B3CA-C02DA6A6D879}" dt="2022-11-23T17:29:07.190" v="75" actId="700"/>
          <ac:spMkLst>
            <pc:docMk/>
            <pc:sldMk cId="1299919262" sldId="489"/>
            <ac:spMk id="4" creationId="{9DF07AB0-31D0-1D05-6594-3701266143A5}"/>
          </ac:spMkLst>
        </pc:spChg>
        <pc:spChg chg="add mod ord">
          <ac:chgData name="Mihai Budiu" userId="3fe408b5c12bb05c" providerId="LiveId" clId="{D6C2B8DB-1F40-4E5D-B3CA-C02DA6A6D879}" dt="2022-11-23T17:29:10.611" v="88" actId="20577"/>
          <ac:spMkLst>
            <pc:docMk/>
            <pc:sldMk cId="1299919262" sldId="489"/>
            <ac:spMk id="5" creationId="{98831AAA-DE91-1C6A-3856-0AC76B02D99E}"/>
          </ac:spMkLst>
        </pc:spChg>
        <pc:spChg chg="add mod ord">
          <ac:chgData name="Mihai Budiu" userId="3fe408b5c12bb05c" providerId="LiveId" clId="{D6C2B8DB-1F40-4E5D-B3CA-C02DA6A6D879}" dt="2022-11-23T17:29:07.190" v="75" actId="700"/>
          <ac:spMkLst>
            <pc:docMk/>
            <pc:sldMk cId="1299919262" sldId="489"/>
            <ac:spMk id="6" creationId="{589D827E-018B-B71B-52EC-C0DAF875334F}"/>
          </ac:spMkLst>
        </pc:spChg>
      </pc:sldChg>
      <pc:sldChg chg="addSp modSp new mod">
        <pc:chgData name="Mihai Budiu" userId="3fe408b5c12bb05c" providerId="LiveId" clId="{D6C2B8DB-1F40-4E5D-B3CA-C02DA6A6D879}" dt="2022-11-23T18:08:15.215" v="1259" actId="20577"/>
        <pc:sldMkLst>
          <pc:docMk/>
          <pc:sldMk cId="2821345988" sldId="490"/>
        </pc:sldMkLst>
        <pc:spChg chg="mod">
          <ac:chgData name="Mihai Budiu" userId="3fe408b5c12bb05c" providerId="LiveId" clId="{D6C2B8DB-1F40-4E5D-B3CA-C02DA6A6D879}" dt="2022-11-23T17:30:14.175" v="104" actId="20577"/>
          <ac:spMkLst>
            <pc:docMk/>
            <pc:sldMk cId="2821345988" sldId="490"/>
            <ac:spMk id="2" creationId="{7701710A-0A28-4227-2422-476CAC27A0AB}"/>
          </ac:spMkLst>
        </pc:spChg>
        <pc:spChg chg="mod">
          <ac:chgData name="Mihai Budiu" userId="3fe408b5c12bb05c" providerId="LiveId" clId="{D6C2B8DB-1F40-4E5D-B3CA-C02DA6A6D879}" dt="2022-11-23T18:08:15.215" v="1259" actId="20577"/>
          <ac:spMkLst>
            <pc:docMk/>
            <pc:sldMk cId="2821345988" sldId="490"/>
            <ac:spMk id="3" creationId="{314AA32A-B4DE-5EB1-F2E2-253A696EACF0}"/>
          </ac:spMkLst>
        </pc:spChg>
        <pc:picChg chg="add mod">
          <ac:chgData name="Mihai Budiu" userId="3fe408b5c12bb05c" providerId="LiveId" clId="{D6C2B8DB-1F40-4E5D-B3CA-C02DA6A6D879}" dt="2022-11-23T17:47:21.913" v="479" actId="14100"/>
          <ac:picMkLst>
            <pc:docMk/>
            <pc:sldMk cId="2821345988" sldId="490"/>
            <ac:picMk id="6" creationId="{035A5AD1-75D4-9896-705A-F220595732E0}"/>
          </ac:picMkLst>
        </pc:picChg>
      </pc:sldChg>
      <pc:sldChg chg="addSp modSp new mod">
        <pc:chgData name="Mihai Budiu" userId="3fe408b5c12bb05c" providerId="LiveId" clId="{D6C2B8DB-1F40-4E5D-B3CA-C02DA6A6D879}" dt="2022-11-23T18:24:09.681" v="2067" actId="20577"/>
        <pc:sldMkLst>
          <pc:docMk/>
          <pc:sldMk cId="2032867000" sldId="491"/>
        </pc:sldMkLst>
        <pc:spChg chg="mod">
          <ac:chgData name="Mihai Budiu" userId="3fe408b5c12bb05c" providerId="LiveId" clId="{D6C2B8DB-1F40-4E5D-B3CA-C02DA6A6D879}" dt="2022-11-23T17:54:29.554" v="633" actId="20577"/>
          <ac:spMkLst>
            <pc:docMk/>
            <pc:sldMk cId="2032867000" sldId="491"/>
            <ac:spMk id="2" creationId="{6305D2DE-7B0B-DED1-17EF-9E7144A29281}"/>
          </ac:spMkLst>
        </pc:spChg>
        <pc:spChg chg="mod">
          <ac:chgData name="Mihai Budiu" userId="3fe408b5c12bb05c" providerId="LiveId" clId="{D6C2B8DB-1F40-4E5D-B3CA-C02DA6A6D879}" dt="2022-11-23T18:24:09.681" v="2067" actId="20577"/>
          <ac:spMkLst>
            <pc:docMk/>
            <pc:sldMk cId="2032867000" sldId="491"/>
            <ac:spMk id="3" creationId="{45D69856-7E96-E42C-3623-C5AB838D9703}"/>
          </ac:spMkLst>
        </pc:spChg>
        <pc:picChg chg="add mod">
          <ac:chgData name="Mihai Budiu" userId="3fe408b5c12bb05c" providerId="LiveId" clId="{D6C2B8DB-1F40-4E5D-B3CA-C02DA6A6D879}" dt="2022-11-23T18:06:47.487" v="1188" actId="1076"/>
          <ac:picMkLst>
            <pc:docMk/>
            <pc:sldMk cId="2032867000" sldId="491"/>
            <ac:picMk id="6" creationId="{2FED7267-7AEB-4784-B7E9-68E4149F86CD}"/>
          </ac:picMkLst>
        </pc:picChg>
      </pc:sldChg>
      <pc:sldChg chg="addSp delSp modSp new mod">
        <pc:chgData name="Mihai Budiu" userId="3fe408b5c12bb05c" providerId="LiveId" clId="{D6C2B8DB-1F40-4E5D-B3CA-C02DA6A6D879}" dt="2022-11-23T18:23:39.567" v="2055" actId="20577"/>
        <pc:sldMkLst>
          <pc:docMk/>
          <pc:sldMk cId="3643806541" sldId="492"/>
        </pc:sldMkLst>
        <pc:spChg chg="mod">
          <ac:chgData name="Mihai Budiu" userId="3fe408b5c12bb05c" providerId="LiveId" clId="{D6C2B8DB-1F40-4E5D-B3CA-C02DA6A6D879}" dt="2022-11-23T18:19:54.664" v="1758" actId="20577"/>
          <ac:spMkLst>
            <pc:docMk/>
            <pc:sldMk cId="3643806541" sldId="492"/>
            <ac:spMk id="2" creationId="{A112E6AC-5613-FBB1-EEBC-3D6218AA07C6}"/>
          </ac:spMkLst>
        </pc:spChg>
        <pc:spChg chg="mod">
          <ac:chgData name="Mihai Budiu" userId="3fe408b5c12bb05c" providerId="LiveId" clId="{D6C2B8DB-1F40-4E5D-B3CA-C02DA6A6D879}" dt="2022-11-23T18:23:39.567" v="2055" actId="20577"/>
          <ac:spMkLst>
            <pc:docMk/>
            <pc:sldMk cId="3643806541" sldId="492"/>
            <ac:spMk id="3" creationId="{0BB29D00-E5B7-C4EC-02E1-69E825B4E5A8}"/>
          </ac:spMkLst>
        </pc:spChg>
        <pc:picChg chg="add del">
          <ac:chgData name="Mihai Budiu" userId="3fe408b5c12bb05c" providerId="LiveId" clId="{D6C2B8DB-1F40-4E5D-B3CA-C02DA6A6D879}" dt="2022-11-23T18:20:32.309" v="1760" actId="22"/>
          <ac:picMkLst>
            <pc:docMk/>
            <pc:sldMk cId="3643806541" sldId="492"/>
            <ac:picMk id="6" creationId="{C3EAEE9D-3712-C755-5A90-B6FAFB9386A2}"/>
          </ac:picMkLst>
        </pc:picChg>
        <pc:picChg chg="add mod">
          <ac:chgData name="Mihai Budiu" userId="3fe408b5c12bb05c" providerId="LiveId" clId="{D6C2B8DB-1F40-4E5D-B3CA-C02DA6A6D879}" dt="2022-11-23T18:20:59.837" v="1762" actId="1076"/>
          <ac:picMkLst>
            <pc:docMk/>
            <pc:sldMk cId="3643806541" sldId="492"/>
            <ac:picMk id="8" creationId="{06F30923-B357-7CFB-7E2F-92860C497991}"/>
          </ac:picMkLst>
        </pc:picChg>
      </pc:sldChg>
      <pc:sldChg chg="modSp new mod">
        <pc:chgData name="Mihai Budiu" userId="3fe408b5c12bb05c" providerId="LiveId" clId="{D6C2B8DB-1F40-4E5D-B3CA-C02DA6A6D879}" dt="2022-11-24T19:09:08.653" v="2820" actId="20577"/>
        <pc:sldMkLst>
          <pc:docMk/>
          <pc:sldMk cId="1578227169" sldId="493"/>
        </pc:sldMkLst>
        <pc:spChg chg="mod">
          <ac:chgData name="Mihai Budiu" userId="3fe408b5c12bb05c" providerId="LiveId" clId="{D6C2B8DB-1F40-4E5D-B3CA-C02DA6A6D879}" dt="2022-11-24T19:02:38.726" v="2071" actId="20577"/>
          <ac:spMkLst>
            <pc:docMk/>
            <pc:sldMk cId="1578227169" sldId="493"/>
            <ac:spMk id="2" creationId="{34F824A4-7018-3472-8DA4-3029ED051308}"/>
          </ac:spMkLst>
        </pc:spChg>
        <pc:spChg chg="mod">
          <ac:chgData name="Mihai Budiu" userId="3fe408b5c12bb05c" providerId="LiveId" clId="{D6C2B8DB-1F40-4E5D-B3CA-C02DA6A6D879}" dt="2022-11-24T19:09:08.653" v="2820" actId="20577"/>
          <ac:spMkLst>
            <pc:docMk/>
            <pc:sldMk cId="1578227169" sldId="493"/>
            <ac:spMk id="3" creationId="{3D9A0209-9F65-1854-3E93-2E39804BCD9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BC685-845B-A04F-962C-DC7DA5B171F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0096F-BD64-4B4A-88B8-F07B3FC85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3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0B0C-1EEF-B545-BBBF-5545DD1BEC1E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7F897-9DD6-3F44-9F39-5E102FFA3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9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6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6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7586" y="6335558"/>
            <a:ext cx="1270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9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7586" y="6356353"/>
            <a:ext cx="1270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4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522" y="6356353"/>
            <a:ext cx="1270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1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  <a:lvl4pPr marL="1600200" indent="-228600">
              <a:buFont typeface="Arial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9546" y="6356353"/>
            <a:ext cx="1270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8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5391" y="6356353"/>
            <a:ext cx="1270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6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1507" y="6354314"/>
            <a:ext cx="1270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8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7586" y="6356353"/>
            <a:ext cx="1270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7586" y="6342275"/>
            <a:ext cx="1270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7586" y="6356353"/>
            <a:ext cx="1270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4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7586" y="3"/>
            <a:ext cx="1270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6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7586" y="6356353"/>
            <a:ext cx="1270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8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1507" y="6348294"/>
            <a:ext cx="1270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4lang/p4-spec/issues?page=2&amp;q=is%3Aissue+is%3Aopen+label%3A%22Under+design%2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orfalarnisso.blogspot.com/2011/06/observacoes-da-vida-moderna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4lang" TargetMode="External"/><Relationship Id="rId2" Type="http://schemas.openxmlformats.org/officeDocument/2006/relationships/hyperlink" Target="https://p4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4lang/p4-spec" TargetMode="External"/><Relationship Id="rId2" Type="http://schemas.openxmlformats.org/officeDocument/2006/relationships/hyperlink" Target="https://p4.org/working-group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XSgdXeG1UuF1FM_XAqxDrHeN4dHZWBnJPKVS6SnGNw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74" y="1301984"/>
            <a:ext cx="11802451" cy="2530566"/>
          </a:xfrm>
        </p:spPr>
        <p:txBody>
          <a:bodyPr>
            <a:normAutofit/>
          </a:bodyPr>
          <a:lstStyle/>
          <a:p>
            <a:r>
              <a:rPr lang="en-US" sz="4900" b="1" dirty="0"/>
              <a:t>The P4 language design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5700" y="5323842"/>
            <a:ext cx="5024120" cy="11198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Mihai Budiu</a:t>
            </a:r>
          </a:p>
          <a:p>
            <a:r>
              <a:rPr lang="en-US" sz="2400" dirty="0">
                <a:solidFill>
                  <a:schemeClr val="tx1"/>
                </a:solidFill>
              </a:rPr>
              <a:t>VMware Research Group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3635" y="4059485"/>
            <a:ext cx="11676490" cy="1341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Special Interest Group on Next Generation Networks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November 29, 2022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A058A-DB51-8906-4A64-BC721F99A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147" y="3164135"/>
            <a:ext cx="20669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0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DE3B-F5EA-A1BA-72E3-54585E96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as an open-source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2850-08C0-7B60-B7C4-5822B42F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3"/>
            <a:ext cx="11582400" cy="5121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Language design has been community-driven from the start</a:t>
            </a:r>
          </a:p>
          <a:p>
            <a:pPr lvl="1"/>
            <a:r>
              <a:rPr lang="en-US" dirty="0"/>
              <a:t>Everyone was (is) invited</a:t>
            </a:r>
          </a:p>
          <a:p>
            <a:pPr lvl="1"/>
            <a:r>
              <a:rPr lang="en-US" dirty="0"/>
              <a:t>But very few joined</a:t>
            </a:r>
          </a:p>
          <a:p>
            <a:pPr lvl="1"/>
            <a:r>
              <a:rPr lang="en-US" dirty="0"/>
              <a:t>Mostly as a hobby</a:t>
            </a:r>
          </a:p>
          <a:p>
            <a:r>
              <a:rPr lang="en-US" dirty="0"/>
              <a:t>Compiler was open-sourced from the start</a:t>
            </a:r>
          </a:p>
          <a:p>
            <a:pPr lvl="1"/>
            <a:r>
              <a:rPr lang="en-US" dirty="0"/>
              <a:t>Apache 2 license</a:t>
            </a:r>
          </a:p>
          <a:p>
            <a:r>
              <a:rPr lang="en-US" dirty="0"/>
              <a:t>Incumbents have no incentives for openness</a:t>
            </a:r>
          </a:p>
          <a:p>
            <a:pPr lvl="1"/>
            <a:r>
              <a:rPr lang="en-US" dirty="0"/>
              <a:t>Broadcom (the 800lb gorilla) </a:t>
            </a:r>
          </a:p>
          <a:p>
            <a:pPr lvl="2"/>
            <a:r>
              <a:rPr lang="en-US" dirty="0"/>
              <a:t>designed their own language NPL</a:t>
            </a:r>
          </a:p>
          <a:p>
            <a:pPr lvl="2"/>
            <a:r>
              <a:rPr lang="en-US" dirty="0"/>
              <a:t>never interested in interoperating with P4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F3B1C-8885-EA11-5384-B67C4957B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0A930C09-B66E-73A6-C512-78F0DABB9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053" y="2027292"/>
            <a:ext cx="4650802" cy="261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7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FF78-867B-929E-419E-3DFAFC705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16</a:t>
            </a:r>
            <a:r>
              <a:rPr lang="en-US" dirty="0"/>
              <a:t> design seems to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778A1-065D-A5B0-90F5-5E5AEC1DA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874974"/>
          </a:xfrm>
        </p:spPr>
        <p:txBody>
          <a:bodyPr>
            <a:normAutofit fontScale="92500"/>
          </a:bodyPr>
          <a:lstStyle/>
          <a:p>
            <a:r>
              <a:rPr lang="en-US" dirty="0"/>
              <a:t>Core language evolves independently</a:t>
            </a:r>
          </a:p>
          <a:p>
            <a:r>
              <a:rPr lang="en-US" dirty="0"/>
              <a:t>Standard architectures evolve</a:t>
            </a:r>
          </a:p>
          <a:p>
            <a:pPr lvl="1"/>
            <a:r>
              <a:rPr lang="en-US" dirty="0"/>
              <a:t>Lots of interest around Portable NIC Architecture</a:t>
            </a:r>
          </a:p>
          <a:p>
            <a:pPr lvl="1"/>
            <a:r>
              <a:rPr lang="en-US" dirty="0"/>
              <a:t>Also around P4Runtime</a:t>
            </a:r>
          </a:p>
          <a:p>
            <a:r>
              <a:rPr lang="en-US" dirty="0"/>
              <a:t>More vendors are showing interest</a:t>
            </a:r>
          </a:p>
          <a:p>
            <a:pPr lvl="1"/>
            <a:r>
              <a:rPr lang="en-US" dirty="0"/>
              <a:t>Intel, </a:t>
            </a:r>
            <a:r>
              <a:rPr lang="en-US" dirty="0" err="1"/>
              <a:t>Pensando</a:t>
            </a:r>
            <a:r>
              <a:rPr lang="en-US" dirty="0"/>
              <a:t> (now AMD), Cavium, NVIDIA</a:t>
            </a:r>
          </a:p>
          <a:p>
            <a:r>
              <a:rPr lang="en-US" dirty="0"/>
              <a:t>Architectures have evolved without straining the language design</a:t>
            </a:r>
          </a:p>
          <a:p>
            <a:r>
              <a:rPr lang="en-US" dirty="0"/>
              <a:t>Open-source has produced some powerful tools</a:t>
            </a:r>
          </a:p>
          <a:p>
            <a:r>
              <a:rPr lang="en-US" dirty="0"/>
              <a:t>P4 isn’t yet a success, but it isn’t dead either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CBD9F-4D0D-79F7-6918-0E03CB91A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A picture containing person, indoor, baby&#10;&#10;Description automatically generated">
            <a:extLst>
              <a:ext uri="{FF2B5EF4-FFF2-40B4-BE49-F238E27FC236}">
                <a16:creationId xmlns:a16="http://schemas.microsoft.com/office/drawing/2014/main" id="{8B45068B-E05E-493D-A2EB-19061CBF9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35" y="1161731"/>
            <a:ext cx="3126615" cy="312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2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E6AC-5613-FBB1-EEBC-3D6218AA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P4C: open-source P4 compiler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29D00-E5B7-C4EC-02E1-69E825B4E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12464"/>
            <a:ext cx="10972800" cy="38708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Extensible architecture</a:t>
            </a:r>
          </a:p>
          <a:p>
            <a:r>
              <a:rPr lang="en-US" dirty="0"/>
              <a:t>Shared front-end</a:t>
            </a:r>
          </a:p>
          <a:p>
            <a:r>
              <a:rPr lang="en-US" dirty="0"/>
              <a:t>Hundreds of little passes</a:t>
            </a:r>
          </a:p>
          <a:p>
            <a:r>
              <a:rPr lang="en-US" dirty="0"/>
              <a:t>7+2 open-source backends</a:t>
            </a:r>
          </a:p>
          <a:p>
            <a:pPr lvl="1"/>
            <a:r>
              <a:rPr lang="en-US" dirty="0"/>
              <a:t>For several architectures</a:t>
            </a:r>
          </a:p>
          <a:p>
            <a:pPr lvl="1"/>
            <a:r>
              <a:rPr lang="en-US" dirty="0" err="1"/>
              <a:t>Testing+simulation</a:t>
            </a:r>
            <a:r>
              <a:rPr lang="en-US" dirty="0"/>
              <a:t>, open-flow, </a:t>
            </a:r>
            <a:r>
              <a:rPr lang="en-US" dirty="0" err="1"/>
              <a:t>ebpf</a:t>
            </a:r>
            <a:r>
              <a:rPr lang="en-US" dirty="0"/>
              <a:t>, XDP, DPDK </a:t>
            </a:r>
          </a:p>
          <a:p>
            <a:r>
              <a:rPr lang="en-US" dirty="0"/>
              <a:t>Several proprietary backends</a:t>
            </a:r>
          </a:p>
          <a:p>
            <a:pPr lvl="1"/>
            <a:r>
              <a:rPr lang="en-US" dirty="0"/>
              <a:t>FPGAs, ASIC, Smart NICs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9E69E-871D-1480-BA29-6C05D8752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30923-B357-7CFB-7E2F-92860C497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0016"/>
            <a:ext cx="12192000" cy="12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0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5D2DE-7B0B-DED1-17EF-9E7144A2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P4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69856-7E96-E42C-3623-C5AB838D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9015"/>
            <a:ext cx="10972800" cy="4954347"/>
          </a:xfrm>
        </p:spPr>
        <p:txBody>
          <a:bodyPr>
            <a:normAutofit/>
          </a:bodyPr>
          <a:lstStyle/>
          <a:p>
            <a:r>
              <a:rPr lang="en-US" dirty="0"/>
              <a:t>It really depends on what the users ask for</a:t>
            </a:r>
          </a:p>
          <a:p>
            <a:pPr lvl="1"/>
            <a:r>
              <a:rPr lang="en-US" dirty="0"/>
              <a:t>And what they help implement</a:t>
            </a:r>
          </a:p>
          <a:p>
            <a:r>
              <a:rPr lang="en-US" dirty="0"/>
              <a:t>We prototype before we specify</a:t>
            </a:r>
          </a:p>
          <a:p>
            <a:r>
              <a:rPr lang="en-US" dirty="0"/>
              <a:t>We have a long list of desired features</a:t>
            </a:r>
          </a:p>
          <a:p>
            <a:pPr lvl="1"/>
            <a:r>
              <a:rPr lang="en-US" dirty="0"/>
              <a:t>But not enough resources to build everything</a:t>
            </a:r>
          </a:p>
          <a:p>
            <a:r>
              <a:rPr lang="en-US" dirty="0"/>
              <a:t>I think P4 should </a:t>
            </a:r>
            <a:r>
              <a:rPr lang="en-US" b="1" dirty="0"/>
              <a:t>not</a:t>
            </a:r>
            <a:r>
              <a:rPr lang="en-US" dirty="0"/>
              <a:t> become a general-purpose language</a:t>
            </a:r>
          </a:p>
          <a:p>
            <a:pPr lvl="1"/>
            <a:r>
              <a:rPr lang="en-US" dirty="0"/>
              <a:t>It should interoperate easily with native code C/C++/Rust</a:t>
            </a:r>
          </a:p>
          <a:p>
            <a:pPr lvl="1"/>
            <a:r>
              <a:rPr lang="en-US" dirty="0"/>
              <a:t>No payload processing (deep packet inspection)</a:t>
            </a:r>
          </a:p>
          <a:p>
            <a:pPr lvl="1"/>
            <a:r>
              <a:rPr lang="en-US" dirty="0"/>
              <a:t>Probably no L7 headers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1182C-1DC4-6A3C-5608-FFCC5CD8D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 descr="A close-up of a glass&#10;&#10;Description automatically generated with low confidence">
            <a:extLst>
              <a:ext uri="{FF2B5EF4-FFF2-40B4-BE49-F238E27FC236}">
                <a16:creationId xmlns:a16="http://schemas.microsoft.com/office/drawing/2014/main" id="{2FED7267-7AEB-4784-B7E9-68E4149F8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580" y="507814"/>
            <a:ext cx="2925008" cy="39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67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E312-E3F4-4658-ABA7-2FC3FA65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P4 succeed?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6C91B-43EC-2DB2-EDDB-1F01428C2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6" y="1600203"/>
            <a:ext cx="6738866" cy="4525963"/>
          </a:xfrm>
        </p:spPr>
        <p:txBody>
          <a:bodyPr>
            <a:normAutofit/>
          </a:bodyPr>
          <a:lstStyle/>
          <a:p>
            <a:r>
              <a:rPr lang="en-US" dirty="0"/>
              <a:t>Impossible to tell at this point</a:t>
            </a:r>
          </a:p>
          <a:p>
            <a:r>
              <a:rPr lang="en-US" dirty="0"/>
              <a:t>It may depend on our efforts!</a:t>
            </a:r>
          </a:p>
          <a:p>
            <a:endParaRPr lang="en-US" dirty="0"/>
          </a:p>
          <a:p>
            <a:r>
              <a:rPr lang="en-US" dirty="0"/>
              <a:t>“Never underestimate the power of a small group of committed people to change the world. In fact, it is the only thing that ever has.” </a:t>
            </a:r>
            <a:br>
              <a:rPr lang="en-US" dirty="0"/>
            </a:br>
            <a:r>
              <a:rPr lang="en-US" dirty="0"/>
              <a:t>		Margaret Mead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2FBCA-6522-7DF1-73E6-46AAAE74D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 descr="A white flower growing on street crack">
            <a:extLst>
              <a:ext uri="{FF2B5EF4-FFF2-40B4-BE49-F238E27FC236}">
                <a16:creationId xmlns:a16="http://schemas.microsoft.com/office/drawing/2014/main" id="{5DB8BB2B-7C77-7C20-832B-58772D8AC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424" y="1841500"/>
            <a:ext cx="47625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6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24A4-7018-3472-8DA4-3029ED05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A0209-9F65-1854-3E93-2E39804BC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6" y="1254935"/>
            <a:ext cx="11843056" cy="48712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Q: Will there be a P4</a:t>
            </a:r>
            <a:r>
              <a:rPr lang="en-US" b="1" baseline="-25000" dirty="0"/>
              <a:t>23</a:t>
            </a:r>
            <a:r>
              <a:rPr lang="en-US" b="1" dirty="0"/>
              <a:t>?</a:t>
            </a:r>
          </a:p>
          <a:p>
            <a:pPr marL="0" indent="0">
              <a:buNone/>
            </a:pPr>
            <a:r>
              <a:rPr lang="en-US" dirty="0"/>
              <a:t>A: The naming scheme is unlike C. We introduced P4</a:t>
            </a:r>
            <a:r>
              <a:rPr lang="en-US" baseline="-25000" dirty="0"/>
              <a:t>16 </a:t>
            </a:r>
            <a:r>
              <a:rPr lang="en-US" dirty="0"/>
              <a:t> because P4</a:t>
            </a:r>
            <a:r>
              <a:rPr lang="en-US" baseline="-25000" dirty="0"/>
              <a:t>14</a:t>
            </a:r>
            <a:r>
              <a:rPr lang="en-US" dirty="0"/>
              <a:t> was a terrible language. People still hate us for doing it.</a:t>
            </a:r>
            <a:br>
              <a:rPr lang="en-US" dirty="0"/>
            </a:br>
            <a:r>
              <a:rPr lang="en-US" dirty="0"/>
              <a:t>We use semantic versioning for the language; we are at P4</a:t>
            </a:r>
            <a:r>
              <a:rPr lang="en-US" baseline="-25000" dirty="0"/>
              <a:t>16 </a:t>
            </a:r>
            <a:r>
              <a:rPr lang="en-US" dirty="0"/>
              <a:t>1.2.3 now. I hope we never need to release P4</a:t>
            </a:r>
            <a:r>
              <a:rPr lang="en-US" baseline="-25000" dirty="0"/>
              <a:t>16 </a:t>
            </a:r>
            <a:r>
              <a:rPr lang="en-US" dirty="0"/>
              <a:t>1.3.x (which means breaking compatibility).</a:t>
            </a:r>
          </a:p>
          <a:p>
            <a:pPr marL="0" indent="0">
              <a:buNone/>
            </a:pPr>
            <a:r>
              <a:rPr lang="en-US" b="1" dirty="0"/>
              <a:t>Q: What features are you planning to add to P4?</a:t>
            </a:r>
          </a:p>
          <a:p>
            <a:pPr marL="0" indent="0">
              <a:buNone/>
            </a:pPr>
            <a:r>
              <a:rPr lang="en-US" dirty="0"/>
              <a:t>A: Many features do not require changing the language, rather the architectural models (e.g. PNA). In the language we hope to add modules, support code reuse, some macro-like iterators, </a:t>
            </a:r>
            <a:r>
              <a:rPr lang="en-US" dirty="0" err="1"/>
              <a:t>varbit</a:t>
            </a:r>
            <a:r>
              <a:rPr lang="en-US" dirty="0"/>
              <a:t> operations, safe unions, </a:t>
            </a:r>
            <a:r>
              <a:rPr lang="en-US" dirty="0" err="1"/>
              <a:t>typeof</a:t>
            </a:r>
            <a:r>
              <a:rPr lang="en-US" dirty="0"/>
              <a:t>, etc.</a:t>
            </a:r>
            <a:br>
              <a:rPr lang="en-US" dirty="0"/>
            </a:br>
            <a:r>
              <a:rPr lang="en-US"/>
              <a:t>Under </a:t>
            </a:r>
            <a:r>
              <a:rPr lang="en-US" dirty="0"/>
              <a:t>design: </a:t>
            </a:r>
            <a:r>
              <a:rPr lang="en-US" dirty="0">
                <a:hlinkClick r:id="rId2"/>
              </a:rPr>
              <a:t>https://github.com/p4lang/p4-spec/issues?page=2&amp;q=is%3Aissue+is%3Aopen+label%3A%22Under+design%22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0591D-3B88-4B94-4A02-CB9E75E96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27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831AAA-DE91-1C6A-3856-0AC76B02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9D827E-018B-B71B-52EC-C0DAF8753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07AB0-31D0-1D05-6594-370126614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19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968F206-9785-45D5-A676-1B10F18F3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49077" y="3"/>
            <a:ext cx="2340935" cy="2340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F85FEC-A27E-4A21-997B-F6247984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Language 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D2074B-9657-44FE-A9BD-3574798B1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Suitable for switching devices</a:t>
            </a:r>
          </a:p>
          <a:p>
            <a:r>
              <a:rPr lang="en-US" dirty="0"/>
              <a:t>High-level, type-, memory-safe (no pointers)</a:t>
            </a:r>
          </a:p>
          <a:p>
            <a:r>
              <a:rPr lang="en-US" dirty="0"/>
              <a:t>Bounded execution (no loops)</a:t>
            </a:r>
          </a:p>
          <a:p>
            <a:r>
              <a:rPr lang="en-US" dirty="0"/>
              <a:t>Statically allocated (no malloc, no recursion)</a:t>
            </a:r>
          </a:p>
          <a:p>
            <a:r>
              <a:rPr lang="en-US" dirty="0"/>
              <a:t>Sub-languages:</a:t>
            </a:r>
          </a:p>
          <a:p>
            <a:pPr lvl="1"/>
            <a:r>
              <a:rPr lang="en-US" dirty="0"/>
              <a:t>Parsing headers</a:t>
            </a:r>
          </a:p>
          <a:p>
            <a:pPr lvl="1"/>
            <a:r>
              <a:rPr lang="en-US" dirty="0"/>
              <a:t>Packet header rewriting</a:t>
            </a:r>
          </a:p>
          <a:p>
            <a:pPr lvl="1"/>
            <a:r>
              <a:rPr lang="en-US" dirty="0"/>
              <a:t>Target architecture description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D11DEA-E5CF-4052-BF2C-7A8E3F6A7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40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71"/>
            <a:ext cx="8229600" cy="699937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elements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5872" y="1230506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4037" y="2240603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Match-action</a:t>
            </a:r>
          </a:p>
          <a:p>
            <a:pPr algn="ctr"/>
            <a:r>
              <a:rPr lang="en-US" dirty="0"/>
              <a:t>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4038" y="3261999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Reassembly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0905" y="1305032"/>
            <a:ext cx="2401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State-machine; </a:t>
            </a:r>
            <a:br>
              <a:rPr lang="en-US" sz="2400" dirty="0"/>
            </a:br>
            <a:r>
              <a:rPr lang="en-US" sz="2400" dirty="0" err="1"/>
              <a:t>bitfield</a:t>
            </a:r>
            <a:r>
              <a:rPr lang="en-US" sz="2400" dirty="0"/>
              <a:t> extraction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0908" y="2327961"/>
            <a:ext cx="4685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Table lookup; </a:t>
            </a:r>
            <a:r>
              <a:rPr lang="en-US" sz="2400" dirty="0" err="1"/>
              <a:t>bitfield</a:t>
            </a:r>
            <a:r>
              <a:rPr lang="en-US" sz="2400" dirty="0"/>
              <a:t> manipulation; </a:t>
            </a:r>
            <a:br>
              <a:rPr lang="en-US" sz="2400" dirty="0"/>
            </a:br>
            <a:r>
              <a:rPr lang="en-US" sz="2400" dirty="0"/>
              <a:t>control flow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0908" y="3523427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Bitfield packing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7707" y="4283395"/>
            <a:ext cx="1590043" cy="5729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Data-types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9559" y="4157501"/>
            <a:ext cx="2572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Bitstrings</a:t>
            </a:r>
            <a:r>
              <a:rPr lang="en-US" sz="2400" dirty="0"/>
              <a:t>, headers,</a:t>
            </a:r>
            <a:br>
              <a:rPr lang="en-US" sz="2400" dirty="0"/>
            </a:br>
            <a:r>
              <a:rPr lang="en-US" sz="2400" dirty="0"/>
              <a:t>structures, arrays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27707" y="5837094"/>
            <a:ext cx="1590043" cy="663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External libraries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9556" y="5942591"/>
            <a:ext cx="424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Support for custom accelerators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27707" y="5113402"/>
            <a:ext cx="1590043" cy="66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Target</a:t>
            </a:r>
          </a:p>
          <a:p>
            <a:pPr algn="ctr"/>
            <a:r>
              <a:rPr lang="en-US" dirty="0"/>
              <a:t>description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9559" y="5214401"/>
            <a:ext cx="4508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Interfaces of programmable blocks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264982" y="4958864"/>
            <a:ext cx="7945821" cy="168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60506" y="463503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60506" y="4989674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F50F82-2982-4850-A636-EF1584F9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6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600203"/>
            <a:ext cx="1087755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Floating point</a:t>
            </a:r>
          </a:p>
          <a:p>
            <a:r>
              <a:rPr lang="en-US" dirty="0"/>
              <a:t>Pointers, references</a:t>
            </a:r>
          </a:p>
          <a:p>
            <a:r>
              <a:rPr lang="en-US" dirty="0"/>
              <a:t>Data structures, recursive data types</a:t>
            </a:r>
          </a:p>
          <a:p>
            <a:r>
              <a:rPr lang="en-US" dirty="0"/>
              <a:t>Dynamic memory management (heap, malloc, free)</a:t>
            </a:r>
          </a:p>
          <a:p>
            <a:r>
              <a:rPr lang="en-US" dirty="0"/>
              <a:t>Loops, iterators (except the parser state-machine)</a:t>
            </a:r>
          </a:p>
          <a:p>
            <a:r>
              <a:rPr lang="en-US" dirty="0"/>
              <a:t>Recursion</a:t>
            </a:r>
          </a:p>
          <a:p>
            <a:r>
              <a:rPr lang="en-US" dirty="0"/>
              <a:t>Threads and concurrency</a:t>
            </a:r>
          </a:p>
          <a:p>
            <a:endParaRPr lang="en-US" dirty="0"/>
          </a:p>
          <a:p>
            <a:r>
              <a:rPr lang="en-US" dirty="0"/>
              <a:t>=&gt; Constant work/byte of header</a:t>
            </a:r>
          </a:p>
        </p:txBody>
      </p:sp>
      <p:pic>
        <p:nvPicPr>
          <p:cNvPr id="5" name="Picture 4" descr="2860614683_ef6c60a7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584" y="627179"/>
            <a:ext cx="1667771" cy="2206047"/>
          </a:xfrm>
          <a:prstGeom prst="rect">
            <a:avLst/>
          </a:prstGeom>
        </p:spPr>
      </p:pic>
      <p:pic>
        <p:nvPicPr>
          <p:cNvPr id="9218" name="Picture 2" descr="http://p4lc.wpengine.com/wp-content/uploads/2015/05/p4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5435" y="1975974"/>
            <a:ext cx="593118" cy="571501"/>
          </a:xfrm>
          <a:prstGeom prst="rect">
            <a:avLst/>
          </a:prstGeom>
          <a:noFill/>
          <a:scene3d>
            <a:camera prst="isometricRightUp">
              <a:rot lat="2100000" lon="19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4BC7B-A4BD-4FA8-9722-2546C3658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5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710A-0A28-4227-2422-476CAC27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A32A-B4DE-5EB1-F2E2-253A696EA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Stint as network admin in college</a:t>
            </a:r>
          </a:p>
          <a:p>
            <a:r>
              <a:rPr lang="en-US" dirty="0"/>
              <a:t>Ph.D. from Carnegie Mellon</a:t>
            </a:r>
          </a:p>
          <a:p>
            <a:r>
              <a:rPr lang="en-US" dirty="0"/>
              <a:t>Research in computer systems (not networking)</a:t>
            </a:r>
          </a:p>
          <a:p>
            <a:r>
              <a:rPr lang="en-US" dirty="0"/>
              <a:t>Employed at Barefoot Networks 2014-2016</a:t>
            </a:r>
          </a:p>
          <a:p>
            <a:pPr lvl="1"/>
            <a:r>
              <a:rPr lang="en-US" dirty="0"/>
              <a:t>Started the design process for what became P4</a:t>
            </a:r>
            <a:r>
              <a:rPr lang="en-US" baseline="-25000" dirty="0"/>
              <a:t>16</a:t>
            </a:r>
          </a:p>
          <a:p>
            <a:pPr lvl="1"/>
            <a:r>
              <a:rPr lang="en-US" dirty="0"/>
              <a:t>Started (with Chriss Dodd) the open-source p4c compiler</a:t>
            </a:r>
          </a:p>
          <a:p>
            <a:r>
              <a:rPr lang="en-US" dirty="0"/>
              <a:t>Since 2018 co-leading the P4 language design working group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A1CE0-2DDD-E2A4-18CB-418C528F5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035A5AD1-75D4-9896-705A-F2205957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271" y="63077"/>
            <a:ext cx="2897136" cy="34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5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5128"/>
            <a:ext cx="8229600" cy="1143000"/>
          </a:xfrm>
        </p:spPr>
        <p:txBody>
          <a:bodyPr/>
          <a:lstStyle/>
          <a:p>
            <a:r>
              <a:rPr lang="en-US" dirty="0"/>
              <a:t>What cannot be done in (pure) P4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593" y="1283680"/>
            <a:ext cx="9489288" cy="49815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Multicast or broadcast</a:t>
            </a:r>
          </a:p>
          <a:p>
            <a:r>
              <a:rPr lang="en-US" dirty="0"/>
              <a:t>Queueing, scheduling, multiplexing</a:t>
            </a:r>
          </a:p>
          <a:p>
            <a:r>
              <a:rPr lang="en-US" dirty="0"/>
              <a:t>Payload processing: e.g., encryption</a:t>
            </a:r>
          </a:p>
          <a:p>
            <a:r>
              <a:rPr lang="en-US" dirty="0"/>
              <a:t>Packet trailers</a:t>
            </a:r>
          </a:p>
          <a:p>
            <a:r>
              <a:rPr lang="en-US" dirty="0"/>
              <a:t>Persistent state across packets</a:t>
            </a:r>
          </a:p>
          <a:p>
            <a:r>
              <a:rPr lang="en-US" dirty="0"/>
              <a:t>Communication to control-plane</a:t>
            </a:r>
          </a:p>
          <a:p>
            <a:r>
              <a:rPr lang="en-US" dirty="0"/>
              <a:t>Inter-packet operations</a:t>
            </a:r>
            <a:br>
              <a:rPr lang="en-US" dirty="0"/>
            </a:br>
            <a:r>
              <a:rPr lang="en-US" dirty="0"/>
              <a:t>(fragmentation and reassembly)</a:t>
            </a:r>
          </a:p>
          <a:p>
            <a:r>
              <a:rPr lang="en-US" dirty="0"/>
              <a:t>Packet generation</a:t>
            </a:r>
          </a:p>
          <a:p>
            <a:r>
              <a:rPr lang="en-US" dirty="0"/>
              <a:t>Timers</a:t>
            </a:r>
          </a:p>
        </p:txBody>
      </p:sp>
      <p:pic>
        <p:nvPicPr>
          <p:cNvPr id="5" name="Picture 4" descr="Roadsign &lt;strong&gt;no entry&lt;/strong&gt; by Anonymous - &quot;&lt;strong&gt;No entry&lt;/strong&gt;&quot; roadsign by John Cliff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73" y="2694099"/>
            <a:ext cx="2035559" cy="20355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DCD1B-C22B-496E-BBFA-50AA41A5B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8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E86F-9810-0253-FFE6-096F10CE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9985D-D3B7-023A-5661-92134804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93" y="2005374"/>
            <a:ext cx="11731414" cy="44980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language for programming network switch </a:t>
            </a:r>
            <a:r>
              <a:rPr lang="en-US" i="1" dirty="0"/>
              <a:t>dataplanes</a:t>
            </a:r>
          </a:p>
          <a:p>
            <a:pPr lvl="1"/>
            <a:r>
              <a:rPr lang="en-US" dirty="0"/>
              <a:t>Note: Software-Defined Networks = programmable </a:t>
            </a:r>
            <a:r>
              <a:rPr lang="en-US" i="1" dirty="0"/>
              <a:t>control</a:t>
            </a:r>
            <a:r>
              <a:rPr lang="en-US" dirty="0"/>
              <a:t>-planes</a:t>
            </a:r>
          </a:p>
          <a:p>
            <a:r>
              <a:rPr lang="en-US" dirty="0"/>
              <a:t>Introduced in a paper in 2014</a:t>
            </a:r>
          </a:p>
          <a:p>
            <a:pPr lvl="1"/>
            <a:r>
              <a:rPr lang="en-US" dirty="0"/>
              <a:t>Barefoot networks built a P4-programmable switch ASIC</a:t>
            </a:r>
          </a:p>
          <a:p>
            <a:pPr lvl="1"/>
            <a:r>
              <a:rPr lang="en-US" dirty="0"/>
              <a:t>Acquired by Intel in 2019</a:t>
            </a:r>
          </a:p>
          <a:p>
            <a:r>
              <a:rPr 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https://p4.org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https://github.com/p4lang</a:t>
            </a:r>
            <a:endParaRPr lang="en-US" dirty="0"/>
          </a:p>
          <a:p>
            <a:pPr lvl="1"/>
            <a:r>
              <a:rPr lang="en-US" dirty="0"/>
              <a:t>Many related projects: compiler, APIs, spec, applications, etc.</a:t>
            </a:r>
          </a:p>
          <a:p>
            <a:r>
              <a:rPr lang="en-US" dirty="0"/>
              <a:t>P4Runtime = the API between the control-plane and the data-plane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19A3F-FF8C-E98D-266B-45E0F1402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2" descr="https://research.vmware.com/files/projects/0/0/0/0/0/0/9/p4-logo-tall.png?v=2">
            <a:extLst>
              <a:ext uri="{FF2B5EF4-FFF2-40B4-BE49-F238E27FC236}">
                <a16:creationId xmlns:a16="http://schemas.microsoft.com/office/drawing/2014/main" id="{60A6B599-04E6-D77B-63F9-B21B36308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8017" y="209625"/>
            <a:ext cx="3019630" cy="14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0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P4</a:t>
            </a:r>
            <a:r>
              <a:rPr lang="en-US" baseline="-25000" dirty="0"/>
              <a:t>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298" y="1600203"/>
            <a:ext cx="1112478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core P4 language is very small</a:t>
            </a:r>
          </a:p>
          <a:p>
            <a:pPr lvl="1"/>
            <a:r>
              <a:rPr lang="en-US" dirty="0"/>
              <a:t>Highly portable among many targets</a:t>
            </a:r>
          </a:p>
          <a:p>
            <a:pPr lvl="1"/>
            <a:r>
              <a:rPr lang="en-US" dirty="0"/>
              <a:t>But very limited in expressivity </a:t>
            </a:r>
          </a:p>
          <a:p>
            <a:pPr lvl="2"/>
            <a:r>
              <a:rPr lang="en-US" dirty="0"/>
              <a:t>Constant work/packet</a:t>
            </a:r>
          </a:p>
          <a:p>
            <a:r>
              <a:rPr lang="en-US" dirty="0"/>
              <a:t>Accelerators can provide additional functionality</a:t>
            </a:r>
          </a:p>
          <a:p>
            <a:pPr lvl="1"/>
            <a:r>
              <a:rPr lang="en-US" dirty="0"/>
              <a:t>May not be portable between different targets</a:t>
            </a:r>
          </a:p>
          <a:p>
            <a:r>
              <a:rPr lang="en-US" dirty="0"/>
              <a:t>Standard architectures to ensure portability</a:t>
            </a:r>
          </a:p>
          <a:p>
            <a:pPr lvl="1"/>
            <a:r>
              <a:rPr lang="en-US" dirty="0"/>
              <a:t>Portable switch architecture (PSA)</a:t>
            </a:r>
          </a:p>
          <a:p>
            <a:pPr lvl="1"/>
            <a:r>
              <a:rPr lang="en-US" dirty="0"/>
              <a:t>Libraries of standard accelerators (counters, meters,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Portable NIC (Network Interface Card) Architecture (PNA)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Jen dosiero de la Wikimedia-Komunejo . La priskribo en ties priskrib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36" y="1433042"/>
            <a:ext cx="2264838" cy="15110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77857-C853-4DDF-90C1-4F0346111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6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3490-40CE-C75A-463A-B76D18F2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design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7122C-34A5-2898-7D06-E7014B7C8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5165724"/>
          </a:xfrm>
        </p:spPr>
        <p:txBody>
          <a:bodyPr>
            <a:normAutofit/>
          </a:bodyPr>
          <a:lstStyle/>
          <a:p>
            <a:r>
              <a:rPr lang="en-US" dirty="0"/>
              <a:t>Open to anyone (ONF members)</a:t>
            </a:r>
          </a:p>
          <a:p>
            <a:r>
              <a:rPr lang="en-US" dirty="0"/>
              <a:t>Using open-source processes</a:t>
            </a:r>
          </a:p>
          <a:p>
            <a:r>
              <a:rPr lang="en-US" dirty="0"/>
              <a:t>A meeting the first Monday of every month</a:t>
            </a:r>
          </a:p>
          <a:p>
            <a:pPr lvl="1"/>
            <a:r>
              <a:rPr lang="en-US" dirty="0"/>
              <a:t>Zoom link </a:t>
            </a:r>
            <a:r>
              <a:rPr lang="en-US" dirty="0">
                <a:hlinkClick r:id="rId2"/>
              </a:rPr>
              <a:t>https://p4.org/working-groups/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Time is US-centric (but we can change that)</a:t>
            </a:r>
          </a:p>
          <a:p>
            <a:r>
              <a:rPr lang="en-US" dirty="0"/>
              <a:t>Spec: </a:t>
            </a:r>
            <a:r>
              <a:rPr lang="en-US" dirty="0">
                <a:hlinkClick r:id="rId3"/>
              </a:rPr>
              <a:t>https://github.com/p4lang/p4-spec</a:t>
            </a:r>
            <a:endParaRPr lang="en-US" dirty="0"/>
          </a:p>
          <a:p>
            <a:r>
              <a:rPr lang="en-US" dirty="0"/>
              <a:t>Working group </a:t>
            </a:r>
            <a:r>
              <a:rPr lang="en-US" dirty="0">
                <a:hlinkClick r:id="rId4"/>
              </a:rPr>
              <a:t>discussions</a:t>
            </a:r>
            <a:r>
              <a:rPr lang="en-US" dirty="0"/>
              <a:t> archived in Google Docs</a:t>
            </a:r>
          </a:p>
          <a:p>
            <a:r>
              <a:rPr lang="en-US" dirty="0"/>
              <a:t>Relatively small group of regular participants</a:t>
            </a:r>
          </a:p>
          <a:p>
            <a:r>
              <a:rPr lang="en-US" dirty="0"/>
              <a:t>Most participants are hobbyists!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72A99-B92F-EF8F-D521-648D91520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7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P4?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072" y="1600203"/>
            <a:ext cx="8828689" cy="495825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It is a standardized language:</a:t>
            </a:r>
            <a:br>
              <a:rPr lang="en-US" b="1" dirty="0"/>
            </a:br>
            <a:r>
              <a:rPr lang="en-US" dirty="0"/>
              <a:t>you can </a:t>
            </a:r>
            <a:r>
              <a:rPr lang="en-US" dirty="0">
                <a:solidFill>
                  <a:srgbClr val="FF0000"/>
                </a:solidFill>
              </a:rPr>
              <a:t>specify</a:t>
            </a:r>
            <a:r>
              <a:rPr lang="en-US" dirty="0"/>
              <a:t> the data-plane precisely</a:t>
            </a:r>
          </a:p>
          <a:p>
            <a:r>
              <a:rPr lang="en-US" b="1" dirty="0"/>
              <a:t>Expressive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express many packet-forwarding policies</a:t>
            </a:r>
          </a:p>
          <a:p>
            <a:r>
              <a:rPr lang="en-US" b="1" dirty="0"/>
              <a:t>High-level, type-safe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compiler-managed abstract resources</a:t>
            </a:r>
          </a:p>
          <a:p>
            <a:r>
              <a:rPr lang="en-US" b="1" dirty="0"/>
              <a:t>Software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treat network devices like software</a:t>
            </a:r>
          </a:p>
          <a:p>
            <a:r>
              <a:rPr lang="en-US" dirty="0"/>
              <a:t>(There are also many uses P4 is not suitable for</a:t>
            </a:r>
          </a:p>
          <a:p>
            <a:pPr lvl="1"/>
            <a:r>
              <a:rPr lang="en-US" dirty="0"/>
              <a:t>e.g., in-network programming)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Flickr - Photo Sharing!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5062" y="402024"/>
            <a:ext cx="1411014" cy="119817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A5C18-DD4A-427D-8E4C-5C67332A6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2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CB91-DA62-64ED-D671-289D5E36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as a specification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05622-1AC2-E058-8861-7ABBD945D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uses P4 with </a:t>
            </a:r>
            <a:r>
              <a:rPr lang="en-US" b="1" dirty="0"/>
              <a:t>non</a:t>
            </a:r>
            <a:r>
              <a:rPr lang="en-US" dirty="0"/>
              <a:t>-programmable switches</a:t>
            </a:r>
          </a:p>
          <a:p>
            <a:r>
              <a:rPr lang="en-US" dirty="0"/>
              <a:t>They specify the intended switch behavior using P4</a:t>
            </a:r>
          </a:p>
          <a:p>
            <a:r>
              <a:rPr lang="en-US" dirty="0"/>
              <a:t>They use the resulting program for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43DF5-7B70-FB00-863C-90ABDF6E6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ADA1BF72-B702-B492-6795-DFA833DA6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879" y="3475814"/>
            <a:ext cx="4415175" cy="33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5364-D35F-3D5F-FFA1-E394E9D3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P4 successful?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B8240B-502D-BA86-53A7-71DC0BE64A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Academia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Absolutely!</a:t>
            </a:r>
          </a:p>
          <a:p>
            <a:r>
              <a:rPr lang="en-US" dirty="0"/>
              <a:t>Hundreds of papers using P4</a:t>
            </a:r>
          </a:p>
          <a:p>
            <a:r>
              <a:rPr lang="en-US" dirty="0"/>
              <a:t>1400 citations of original paper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64D105-279B-4522-7B40-79EA03BA4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2" y="1600203"/>
            <a:ext cx="5747586" cy="37230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Industry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Probably not (on switches)</a:t>
            </a:r>
          </a:p>
          <a:p>
            <a:r>
              <a:rPr lang="en-US" dirty="0"/>
              <a:t>No large deployments of programmable switches reported</a:t>
            </a:r>
          </a:p>
          <a:p>
            <a:r>
              <a:rPr lang="en-US" dirty="0"/>
              <a:t>Barefoot was bought cheaply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1D6B9-48A5-0BA2-35C2-4A863AA23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B81E3A-4BE4-FAA3-773D-6B56582B1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477" y="4868513"/>
            <a:ext cx="1777717" cy="1777717"/>
          </a:xfrm>
          <a:prstGeom prst="rect">
            <a:avLst/>
          </a:prstGeom>
        </p:spPr>
      </p:pic>
      <p:pic>
        <p:nvPicPr>
          <p:cNvPr id="10" name="Picture 9" descr="Chart, sunburst chart&#10;&#10;Description automatically generated">
            <a:extLst>
              <a:ext uri="{FF2B5EF4-FFF2-40B4-BE49-F238E27FC236}">
                <a16:creationId xmlns:a16="http://schemas.microsoft.com/office/drawing/2014/main" id="{C435CD63-02C2-AE66-5E49-1348CBED5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817"/>
          <a:stretch/>
        </p:blipFill>
        <p:spPr>
          <a:xfrm>
            <a:off x="7746121" y="4620545"/>
            <a:ext cx="2337816" cy="19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489507-902A-98FB-3A8A-08367F71B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978" y="848875"/>
            <a:ext cx="10042044" cy="60286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EAAC1-85E5-C98A-1AAC-44F444D5E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24EA5-EB7D-D336-3B9A-0D030F6F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16" y="-1912"/>
            <a:ext cx="10972800" cy="1143000"/>
          </a:xfrm>
        </p:spPr>
        <p:txBody>
          <a:bodyPr/>
          <a:lstStyle/>
          <a:p>
            <a:r>
              <a:rPr lang="en-US" dirty="0"/>
              <a:t>Arista presentation at P4 workshop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F39D4C-F16B-1714-DEB3-A9272FDE8024}"/>
              </a:ext>
            </a:extLst>
          </p:cNvPr>
          <p:cNvSpPr/>
          <p:nvPr/>
        </p:nvSpPr>
        <p:spPr>
          <a:xfrm>
            <a:off x="1610044" y="3706323"/>
            <a:ext cx="7691611" cy="6267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E7E0B9-B7BF-E11C-140F-9478F6CD61C2}"/>
              </a:ext>
            </a:extLst>
          </p:cNvPr>
          <p:cNvSpPr/>
          <p:nvPr/>
        </p:nvSpPr>
        <p:spPr>
          <a:xfrm>
            <a:off x="1610044" y="5573635"/>
            <a:ext cx="9231502" cy="6267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95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33784</TotalTime>
  <Words>1061</Words>
  <Application>Microsoft Office PowerPoint</Application>
  <PresentationFormat>Widescreen</PresentationFormat>
  <Paragraphs>185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The P4 language design process</vt:lpstr>
      <vt:lpstr>My background</vt:lpstr>
      <vt:lpstr>P4</vt:lpstr>
      <vt:lpstr>Limitations of P416</vt:lpstr>
      <vt:lpstr>P4 design process</vt:lpstr>
      <vt:lpstr>Why use P4?</vt:lpstr>
      <vt:lpstr>P4 as a specification language</vt:lpstr>
      <vt:lpstr>Is P4 successful?</vt:lpstr>
      <vt:lpstr>Arista presentation at P4 workshop 2019</vt:lpstr>
      <vt:lpstr>P4 as an open-source project</vt:lpstr>
      <vt:lpstr>P416 design seems to work</vt:lpstr>
      <vt:lpstr>P4C: open-source P4 compiler</vt:lpstr>
      <vt:lpstr>The future of P4</vt:lpstr>
      <vt:lpstr>Will P4 succeed?</vt:lpstr>
      <vt:lpstr>Q&amp;A</vt:lpstr>
      <vt:lpstr>BACKUP SLIDES</vt:lpstr>
      <vt:lpstr>P4 Language Overview</vt:lpstr>
      <vt:lpstr>Language elements</vt:lpstr>
      <vt:lpstr>What is missing</vt:lpstr>
      <vt:lpstr>What cannot be done in (pure) P4</vt:lpstr>
    </vt:vector>
  </TitlesOfParts>
  <Company>Barefoot Networks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Prem Jonnalagadda</dc:creator>
  <cp:lastModifiedBy>Mihai Budiu</cp:lastModifiedBy>
  <cp:revision>349</cp:revision>
  <cp:lastPrinted>2014-12-02T19:50:18Z</cp:lastPrinted>
  <dcterms:created xsi:type="dcterms:W3CDTF">2014-11-24T22:30:22Z</dcterms:created>
  <dcterms:modified xsi:type="dcterms:W3CDTF">2022-11-24T19:09:09Z</dcterms:modified>
</cp:coreProperties>
</file>