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147309248" r:id="rId3"/>
    <p:sldId id="302" r:id="rId4"/>
    <p:sldId id="365" r:id="rId5"/>
    <p:sldId id="257" r:id="rId6"/>
    <p:sldId id="260" r:id="rId7"/>
    <p:sldId id="269" r:id="rId8"/>
    <p:sldId id="341" r:id="rId9"/>
    <p:sldId id="371" r:id="rId10"/>
    <p:sldId id="2147309203" r:id="rId11"/>
    <p:sldId id="313" r:id="rId12"/>
    <p:sldId id="370" r:id="rId13"/>
    <p:sldId id="281" r:id="rId14"/>
    <p:sldId id="377" r:id="rId15"/>
    <p:sldId id="353" r:id="rId16"/>
    <p:sldId id="2147309225" r:id="rId17"/>
    <p:sldId id="2147309235" r:id="rId18"/>
    <p:sldId id="2147309226" r:id="rId19"/>
    <p:sldId id="2147309242" r:id="rId20"/>
    <p:sldId id="2147309241" r:id="rId21"/>
    <p:sldId id="2147309227" r:id="rId22"/>
    <p:sldId id="2147309228" r:id="rId23"/>
    <p:sldId id="380" r:id="rId24"/>
    <p:sldId id="2147309229" r:id="rId25"/>
    <p:sldId id="2147309240" r:id="rId26"/>
    <p:sldId id="2147309247" r:id="rId27"/>
    <p:sldId id="2147309234" r:id="rId28"/>
    <p:sldId id="2147309237" r:id="rId29"/>
    <p:sldId id="2147309236" r:id="rId30"/>
    <p:sldId id="379" r:id="rId31"/>
    <p:sldId id="2147309238" r:id="rId32"/>
    <p:sldId id="2147309230" r:id="rId33"/>
    <p:sldId id="364" r:id="rId34"/>
    <p:sldId id="2147309243" r:id="rId35"/>
    <p:sldId id="352" r:id="rId36"/>
    <p:sldId id="321" r:id="rId37"/>
    <p:sldId id="322" r:id="rId38"/>
    <p:sldId id="326" r:id="rId39"/>
    <p:sldId id="2147309244" r:id="rId40"/>
    <p:sldId id="2147309232" r:id="rId41"/>
    <p:sldId id="2147309233" r:id="rId42"/>
    <p:sldId id="2147309231" r:id="rId43"/>
    <p:sldId id="2147309245" r:id="rId44"/>
    <p:sldId id="324" r:id="rId45"/>
    <p:sldId id="383" r:id="rId46"/>
    <p:sldId id="2147309219" r:id="rId47"/>
    <p:sldId id="325" r:id="rId48"/>
    <p:sldId id="2147309220" r:id="rId49"/>
    <p:sldId id="333" r:id="rId50"/>
    <p:sldId id="2147309239" r:id="rId51"/>
    <p:sldId id="2147309221" r:id="rId52"/>
    <p:sldId id="2147309222" r:id="rId53"/>
    <p:sldId id="2147309223" r:id="rId54"/>
    <p:sldId id="2147309224" r:id="rId55"/>
    <p:sldId id="2147309246" r:id="rId56"/>
    <p:sldId id="214730920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52564-C795-4A73-9DFB-6E2B5EDE183F}">
          <p14:sldIdLst>
            <p14:sldId id="256"/>
            <p14:sldId id="2147309248"/>
            <p14:sldId id="302"/>
            <p14:sldId id="365"/>
          </p14:sldIdLst>
        </p14:section>
        <p14:section name="DSP" id="{769EEEE8-7313-4E3E-AC0F-163C5A927B3F}">
          <p14:sldIdLst>
            <p14:sldId id="257"/>
            <p14:sldId id="260"/>
            <p14:sldId id="269"/>
            <p14:sldId id="341"/>
            <p14:sldId id="371"/>
            <p14:sldId id="2147309203"/>
            <p14:sldId id="313"/>
          </p14:sldIdLst>
        </p14:section>
        <p14:section name="SQL" id="{A8293622-2174-4916-A7E5-25134F50EBE0}">
          <p14:sldIdLst>
            <p14:sldId id="370"/>
            <p14:sldId id="281"/>
            <p14:sldId id="377"/>
            <p14:sldId id="353"/>
            <p14:sldId id="2147309225"/>
            <p14:sldId id="2147309235"/>
            <p14:sldId id="2147309226"/>
            <p14:sldId id="2147309242"/>
            <p14:sldId id="2147309241"/>
            <p14:sldId id="2147309227"/>
            <p14:sldId id="2147309228"/>
            <p14:sldId id="380"/>
            <p14:sldId id="2147309229"/>
            <p14:sldId id="2147309240"/>
            <p14:sldId id="2147309247"/>
          </p14:sldIdLst>
        </p14:section>
        <p14:section name="Streaming queries" id="{089AAA71-1ED1-4DFD-BA2F-D8AA69CBBCBE}">
          <p14:sldIdLst>
            <p14:sldId id="2147309234"/>
            <p14:sldId id="2147309237"/>
            <p14:sldId id="2147309236"/>
            <p14:sldId id="379"/>
            <p14:sldId id="2147309238"/>
          </p14:sldIdLst>
        </p14:section>
        <p14:section name="Datalog" id="{99CA0840-F609-4F98-8F2D-82FE1BDF7153}">
          <p14:sldIdLst>
            <p14:sldId id="2147309230"/>
            <p14:sldId id="364"/>
            <p14:sldId id="2147309243"/>
            <p14:sldId id="352"/>
            <p14:sldId id="321"/>
            <p14:sldId id="322"/>
            <p14:sldId id="326"/>
            <p14:sldId id="2147309244"/>
            <p14:sldId id="2147309232"/>
            <p14:sldId id="2147309233"/>
            <p14:sldId id="2147309231"/>
            <p14:sldId id="2147309245"/>
            <p14:sldId id="324"/>
            <p14:sldId id="383"/>
            <p14:sldId id="2147309219"/>
            <p14:sldId id="325"/>
            <p14:sldId id="2147309220"/>
            <p14:sldId id="333"/>
            <p14:sldId id="2147309239"/>
            <p14:sldId id="2147309221"/>
            <p14:sldId id="2147309222"/>
            <p14:sldId id="2147309223"/>
            <p14:sldId id="2147309224"/>
            <p14:sldId id="2147309246"/>
            <p14:sldId id="21473092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4472C4"/>
    <a:srgbClr val="FFFFCC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ECB8F-FC2E-423F-A431-73BCB16C29AD}" v="3131" dt="2022-07-21T17:53:01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82" autoAdjust="0"/>
  </p:normalViewPr>
  <p:slideViewPr>
    <p:cSldViewPr snapToGrid="0">
      <p:cViewPr varScale="1">
        <p:scale>
          <a:sx n="91" d="100"/>
          <a:sy n="91" d="100"/>
        </p:scale>
        <p:origin x="1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0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3EBECB8F-FC2E-423F-A431-73BCB16C29AD}"/>
    <pc:docChg chg="undo redo custSel addSld delSld modSld sldOrd addSection delSection modSection">
      <pc:chgData name="Mihai Budiu" userId="3fe408b5c12bb05c" providerId="LiveId" clId="{3EBECB8F-FC2E-423F-A431-73BCB16C29AD}" dt="2022-07-21T17:53:01.029" v="10595" actId="20577"/>
      <pc:docMkLst>
        <pc:docMk/>
      </pc:docMkLst>
      <pc:sldChg chg="modSp mod">
        <pc:chgData name="Mihai Budiu" userId="3fe408b5c12bb05c" providerId="LiveId" clId="{3EBECB8F-FC2E-423F-A431-73BCB16C29AD}" dt="2022-07-19T01:48:05.620" v="9120" actId="20577"/>
        <pc:sldMkLst>
          <pc:docMk/>
          <pc:sldMk cId="359428115" sldId="256"/>
        </pc:sldMkLst>
        <pc:spChg chg="mod">
          <ac:chgData name="Mihai Budiu" userId="3fe408b5c12bb05c" providerId="LiveId" clId="{3EBECB8F-FC2E-423F-A431-73BCB16C29AD}" dt="2022-07-19T01:48:05.620" v="9120" actId="20577"/>
          <ac:spMkLst>
            <pc:docMk/>
            <pc:sldMk cId="359428115" sldId="256"/>
            <ac:spMk id="2" creationId="{4D820E4E-D145-46CD-AB9B-3663C5A7F3A1}"/>
          </ac:spMkLst>
        </pc:spChg>
      </pc:sldChg>
      <pc:sldChg chg="modSp add del mod">
        <pc:chgData name="Mihai Budiu" userId="3fe408b5c12bb05c" providerId="LiveId" clId="{3EBECB8F-FC2E-423F-A431-73BCB16C29AD}" dt="2022-07-19T00:43:27.215" v="7961" actId="313"/>
        <pc:sldMkLst>
          <pc:docMk/>
          <pc:sldMk cId="2452161966" sldId="257"/>
        </pc:sldMkLst>
        <pc:spChg chg="mod">
          <ac:chgData name="Mihai Budiu" userId="3fe408b5c12bb05c" providerId="LiveId" clId="{3EBECB8F-FC2E-423F-A431-73BCB16C29AD}" dt="2022-07-19T00:43:27.215" v="7961" actId="313"/>
          <ac:spMkLst>
            <pc:docMk/>
            <pc:sldMk cId="2452161966" sldId="257"/>
            <ac:spMk id="3" creationId="{979C1E40-3AA4-43F6-A029-D08F2910CB22}"/>
          </ac:spMkLst>
        </pc:spChg>
      </pc:sldChg>
      <pc:sldChg chg="addSp delSp modSp add del mod">
        <pc:chgData name="Mihai Budiu" userId="3fe408b5c12bb05c" providerId="LiveId" clId="{3EBECB8F-FC2E-423F-A431-73BCB16C29AD}" dt="2022-07-18T22:59:39.514" v="6309" actId="20577"/>
        <pc:sldMkLst>
          <pc:docMk/>
          <pc:sldMk cId="3892981625" sldId="260"/>
        </pc:sldMkLst>
        <pc:spChg chg="mod">
          <ac:chgData name="Mihai Budiu" userId="3fe408b5c12bb05c" providerId="LiveId" clId="{3EBECB8F-FC2E-423F-A431-73BCB16C29AD}" dt="2022-07-18T22:59:39.514" v="6309" actId="20577"/>
          <ac:spMkLst>
            <pc:docMk/>
            <pc:sldMk cId="3892981625" sldId="260"/>
            <ac:spMk id="14" creationId="{35C69596-626E-4AD6-910F-9A9C2DAEA33C}"/>
          </ac:spMkLst>
        </pc:spChg>
        <pc:spChg chg="add mod">
          <ac:chgData name="Mihai Budiu" userId="3fe408b5c12bb05c" providerId="LiveId" clId="{3EBECB8F-FC2E-423F-A431-73BCB16C29AD}" dt="2022-07-18T19:52:38.781" v="254" actId="1035"/>
          <ac:spMkLst>
            <pc:docMk/>
            <pc:sldMk cId="3892981625" sldId="260"/>
            <ac:spMk id="16" creationId="{4EDD6E15-F5D0-7263-37B1-5A2C6C2E02AC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1" creationId="{2475B534-CA82-F2F7-C383-40AC77D19A7E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2" creationId="{70759864-6404-C3CD-B14F-A82BB53045A5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3" creationId="{67FC2941-C981-70A1-8335-97839ED00B22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4" creationId="{1195BD23-5D81-751E-F250-7CEE701ABF5D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6" creationId="{AECC089B-36B9-93BC-BBB8-5EAE4F38F803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7" creationId="{AB44B43B-94C2-AED9-D1E8-C2C714FE63AF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8" creationId="{5EFA0974-B8AD-5442-08C6-1A0A213DF0DF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29" creationId="{9AD0C859-08F8-791E-03DB-5BA2D6118179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31" creationId="{5B8AFDED-D9D9-47B9-A2CD-8FCD774CEC6F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32" creationId="{69071163-A483-3EDB-7D85-68CC0CFEC63C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41" creationId="{C376DC47-B921-9CA5-C068-6858C0B02CED}"/>
          </ac:spMkLst>
        </pc:spChg>
        <pc:spChg chg="mod">
          <ac:chgData name="Mihai Budiu" userId="3fe408b5c12bb05c" providerId="LiveId" clId="{3EBECB8F-FC2E-423F-A431-73BCB16C29AD}" dt="2022-07-18T19:52:10.221" v="199"/>
          <ac:spMkLst>
            <pc:docMk/>
            <pc:sldMk cId="3892981625" sldId="260"/>
            <ac:spMk id="42" creationId="{A7B3EEE4-AF83-E21A-69CA-F7765BA1E0D0}"/>
          </ac:spMkLst>
        </pc:spChg>
        <pc:spChg chg="add 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43" creationId="{954F7F58-7643-CCEC-3064-FEA1B1A9DE93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47" creationId="{E804AB03-14D7-EDF0-5469-3117096A1FD9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48" creationId="{08C17A2B-BDDE-C081-45C8-40F65E2DE81E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49" creationId="{16686C4C-A53B-5212-FC13-7FA4E1928217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50" creationId="{4D69F7B6-F6CA-0F09-156F-A38DBDEC9239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51" creationId="{7D311923-99AE-5169-18C0-2CF284295CCE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53" creationId="{55FDD40D-A00D-638B-86C4-A1DFCAFB083B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54" creationId="{17B51707-306E-B526-2BF9-D05C7A26B1F0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55" creationId="{1D6A5701-B98B-A9BB-D821-9115116726EA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56" creationId="{3141A297-4801-3EDB-DB58-D48A989A9104}"/>
          </ac:spMkLst>
        </pc:spChg>
        <pc:spChg chg="mod">
          <ac:chgData name="Mihai Budiu" userId="3fe408b5c12bb05c" providerId="LiveId" clId="{3EBECB8F-FC2E-423F-A431-73BCB16C29AD}" dt="2022-07-18T19:54:31.872" v="381"/>
          <ac:spMkLst>
            <pc:docMk/>
            <pc:sldMk cId="3892981625" sldId="260"/>
            <ac:spMk id="57" creationId="{1C45943E-3F50-29C4-5D0D-0407CF64D530}"/>
          </ac:spMkLst>
        </pc:spChg>
        <pc:grpChg chg="del">
          <ac:chgData name="Mihai Budiu" userId="3fe408b5c12bb05c" providerId="LiveId" clId="{3EBECB8F-FC2E-423F-A431-73BCB16C29AD}" dt="2022-07-18T19:51:24.560" v="189" actId="478"/>
          <ac:grpSpMkLst>
            <pc:docMk/>
            <pc:sldMk cId="3892981625" sldId="260"/>
            <ac:grpSpMk id="5" creationId="{8AE4048A-AEF5-45A4-A39F-AD49B9AC2D27}"/>
          </ac:grpSpMkLst>
        </pc:grpChg>
        <pc:grpChg chg="add mod">
          <ac:chgData name="Mihai Budiu" userId="3fe408b5c12bb05c" providerId="LiveId" clId="{3EBECB8F-FC2E-423F-A431-73BCB16C29AD}" dt="2022-07-18T19:52:38.781" v="254" actId="1035"/>
          <ac:grpSpMkLst>
            <pc:docMk/>
            <pc:sldMk cId="3892981625" sldId="260"/>
            <ac:grpSpMk id="20" creationId="{370CDB46-55E0-E556-1E94-F372085A85AC}"/>
          </ac:grpSpMkLst>
        </pc:grpChg>
        <pc:grpChg chg="add mod">
          <ac:chgData name="Mihai Budiu" userId="3fe408b5c12bb05c" providerId="LiveId" clId="{3EBECB8F-FC2E-423F-A431-73BCB16C29AD}" dt="2022-07-18T19:52:38.781" v="254" actId="1035"/>
          <ac:grpSpMkLst>
            <pc:docMk/>
            <pc:sldMk cId="3892981625" sldId="260"/>
            <ac:grpSpMk id="25" creationId="{8D099D2B-CA88-8E52-A35D-0608CFF100E3}"/>
          </ac:grpSpMkLst>
        </pc:grpChg>
        <pc:grpChg chg="add mod">
          <ac:chgData name="Mihai Budiu" userId="3fe408b5c12bb05c" providerId="LiveId" clId="{3EBECB8F-FC2E-423F-A431-73BCB16C29AD}" dt="2022-07-18T19:52:38.781" v="254" actId="1035"/>
          <ac:grpSpMkLst>
            <pc:docMk/>
            <pc:sldMk cId="3892981625" sldId="260"/>
            <ac:grpSpMk id="30" creationId="{38353C6F-465B-30B8-D57F-604965E22754}"/>
          </ac:grpSpMkLst>
        </pc:grpChg>
        <pc:grpChg chg="add mod">
          <ac:chgData name="Mihai Budiu" userId="3fe408b5c12bb05c" providerId="LiveId" clId="{3EBECB8F-FC2E-423F-A431-73BCB16C29AD}" dt="2022-07-18T19:54:31.872" v="381"/>
          <ac:grpSpMkLst>
            <pc:docMk/>
            <pc:sldMk cId="3892981625" sldId="260"/>
            <ac:grpSpMk id="46" creationId="{3713ACCA-9B5D-8512-2007-5C2CC8DE220D}"/>
          </ac:grpSpMkLst>
        </pc:grpChg>
        <pc:grpChg chg="add mod">
          <ac:chgData name="Mihai Budiu" userId="3fe408b5c12bb05c" providerId="LiveId" clId="{3EBECB8F-FC2E-423F-A431-73BCB16C29AD}" dt="2022-07-18T19:54:31.872" v="381"/>
          <ac:grpSpMkLst>
            <pc:docMk/>
            <pc:sldMk cId="3892981625" sldId="260"/>
            <ac:grpSpMk id="52" creationId="{C3313FC9-BE9B-0A28-CF83-01FD35466F6B}"/>
          </ac:grpSpMkLst>
        </pc:grpChg>
        <pc:picChg chg="add del mod">
          <ac:chgData name="Mihai Budiu" userId="3fe408b5c12bb05c" providerId="LiveId" clId="{3EBECB8F-FC2E-423F-A431-73BCB16C29AD}" dt="2022-07-18T22:59:32.224" v="6300" actId="478"/>
          <ac:picMkLst>
            <pc:docMk/>
            <pc:sldMk cId="3892981625" sldId="260"/>
            <ac:picMk id="15" creationId="{9F30DCB4-46BC-4587-B08F-E138A1C66E79}"/>
          </ac:picMkLst>
        </pc:picChg>
        <pc:cxnChg chg="add mod">
          <ac:chgData name="Mihai Budiu" userId="3fe408b5c12bb05c" providerId="LiveId" clId="{3EBECB8F-FC2E-423F-A431-73BCB16C29AD}" dt="2022-07-18T19:52:38.781" v="254" actId="1035"/>
          <ac:cxnSpMkLst>
            <pc:docMk/>
            <pc:sldMk cId="3892981625" sldId="260"/>
            <ac:cxnSpMk id="17" creationId="{B1002A5F-B97F-76AF-66BA-662A38710DE4}"/>
          </ac:cxnSpMkLst>
        </pc:cxnChg>
        <pc:cxnChg chg="add mod">
          <ac:chgData name="Mihai Budiu" userId="3fe408b5c12bb05c" providerId="LiveId" clId="{3EBECB8F-FC2E-423F-A431-73BCB16C29AD}" dt="2022-07-18T19:52:38.781" v="254" actId="1035"/>
          <ac:cxnSpMkLst>
            <pc:docMk/>
            <pc:sldMk cId="3892981625" sldId="260"/>
            <ac:cxnSpMk id="18" creationId="{E1DB0912-0B2E-16F7-DDC9-8DFE3EF85989}"/>
          </ac:cxnSpMkLst>
        </pc:cxnChg>
        <pc:cxnChg chg="add mod">
          <ac:chgData name="Mihai Budiu" userId="3fe408b5c12bb05c" providerId="LiveId" clId="{3EBECB8F-FC2E-423F-A431-73BCB16C29AD}" dt="2022-07-18T19:52:38.781" v="254" actId="1035"/>
          <ac:cxnSpMkLst>
            <pc:docMk/>
            <pc:sldMk cId="3892981625" sldId="260"/>
            <ac:cxnSpMk id="19" creationId="{C42458E5-D06D-CE54-9732-0457638198A8}"/>
          </ac:cxnSpMkLst>
        </pc:cxnChg>
        <pc:cxnChg chg="add mod">
          <ac:chgData name="Mihai Budiu" userId="3fe408b5c12bb05c" providerId="LiveId" clId="{3EBECB8F-FC2E-423F-A431-73BCB16C29AD}" dt="2022-07-18T19:54:31.872" v="381"/>
          <ac:cxnSpMkLst>
            <pc:docMk/>
            <pc:sldMk cId="3892981625" sldId="260"/>
            <ac:cxnSpMk id="44" creationId="{5400C19E-301E-C15C-B206-AD69D9A102CC}"/>
          </ac:cxnSpMkLst>
        </pc:cxnChg>
        <pc:cxnChg chg="add mod">
          <ac:chgData name="Mihai Budiu" userId="3fe408b5c12bb05c" providerId="LiveId" clId="{3EBECB8F-FC2E-423F-A431-73BCB16C29AD}" dt="2022-07-18T19:54:31.872" v="381"/>
          <ac:cxnSpMkLst>
            <pc:docMk/>
            <pc:sldMk cId="3892981625" sldId="260"/>
            <ac:cxnSpMk id="45" creationId="{60F20F7B-5AA2-6C1C-7190-ECFDE2F2F209}"/>
          </ac:cxnSpMkLst>
        </pc:cxnChg>
      </pc:sldChg>
      <pc:sldChg chg="del">
        <pc:chgData name="Mihai Budiu" userId="3fe408b5c12bb05c" providerId="LiveId" clId="{3EBECB8F-FC2E-423F-A431-73BCB16C29AD}" dt="2022-07-18T19:54:17.242" v="371" actId="47"/>
        <pc:sldMkLst>
          <pc:docMk/>
          <pc:sldMk cId="3285434084" sldId="262"/>
        </pc:sldMkLst>
      </pc:sldChg>
      <pc:sldChg chg="delSp del mod">
        <pc:chgData name="Mihai Budiu" userId="3fe408b5c12bb05c" providerId="LiveId" clId="{3EBECB8F-FC2E-423F-A431-73BCB16C29AD}" dt="2022-07-18T19:54:38.642" v="382" actId="47"/>
        <pc:sldMkLst>
          <pc:docMk/>
          <pc:sldMk cId="3877867078" sldId="267"/>
        </pc:sldMkLst>
        <pc:spChg chg="del">
          <ac:chgData name="Mihai Budiu" userId="3fe408b5c12bb05c" providerId="LiveId" clId="{3EBECB8F-FC2E-423F-A431-73BCB16C29AD}" dt="2022-07-18T19:54:26.782" v="372" actId="21"/>
          <ac:spMkLst>
            <pc:docMk/>
            <pc:sldMk cId="3877867078" sldId="267"/>
            <ac:spMk id="12" creationId="{64558854-5ADD-4E79-B335-02DB1C9D2256}"/>
          </ac:spMkLst>
        </pc:spChg>
        <pc:grpChg chg="del">
          <ac:chgData name="Mihai Budiu" userId="3fe408b5c12bb05c" providerId="LiveId" clId="{3EBECB8F-FC2E-423F-A431-73BCB16C29AD}" dt="2022-07-18T19:54:26.782" v="372" actId="21"/>
          <ac:grpSpMkLst>
            <pc:docMk/>
            <pc:sldMk cId="3877867078" sldId="267"/>
            <ac:grpSpMk id="15" creationId="{9159E0C6-E10C-42D1-BA09-2524BB1B2B1B}"/>
          </ac:grpSpMkLst>
        </pc:grpChg>
        <pc:grpChg chg="del">
          <ac:chgData name="Mihai Budiu" userId="3fe408b5c12bb05c" providerId="LiveId" clId="{3EBECB8F-FC2E-423F-A431-73BCB16C29AD}" dt="2022-07-18T19:54:26.782" v="372" actId="21"/>
          <ac:grpSpMkLst>
            <pc:docMk/>
            <pc:sldMk cId="3877867078" sldId="267"/>
            <ac:grpSpMk id="22" creationId="{98C91E5D-391D-46F0-84BC-A8B1017CDCEF}"/>
          </ac:grpSpMkLst>
        </pc:grpChg>
        <pc:cxnChg chg="del">
          <ac:chgData name="Mihai Budiu" userId="3fe408b5c12bb05c" providerId="LiveId" clId="{3EBECB8F-FC2E-423F-A431-73BCB16C29AD}" dt="2022-07-18T19:54:26.782" v="372" actId="21"/>
          <ac:cxnSpMkLst>
            <pc:docMk/>
            <pc:sldMk cId="3877867078" sldId="267"/>
            <ac:cxnSpMk id="13" creationId="{C95B7D30-AAEA-48EB-8414-B78996F0AA4C}"/>
          </ac:cxnSpMkLst>
        </pc:cxnChg>
        <pc:cxnChg chg="del">
          <ac:chgData name="Mihai Budiu" userId="3fe408b5c12bb05c" providerId="LiveId" clId="{3EBECB8F-FC2E-423F-A431-73BCB16C29AD}" dt="2022-07-18T19:54:26.782" v="372" actId="21"/>
          <ac:cxnSpMkLst>
            <pc:docMk/>
            <pc:sldMk cId="3877867078" sldId="267"/>
            <ac:cxnSpMk id="14" creationId="{1BDAAFCB-7ED7-4EA0-BC2A-47D740108B1E}"/>
          </ac:cxnSpMkLst>
        </pc:cxnChg>
      </pc:sldChg>
      <pc:sldChg chg="delSp modSp del mod delAnim">
        <pc:chgData name="Mihai Budiu" userId="3fe408b5c12bb05c" providerId="LiveId" clId="{3EBECB8F-FC2E-423F-A431-73BCB16C29AD}" dt="2022-07-18T19:58:57.924" v="472" actId="47"/>
        <pc:sldMkLst>
          <pc:docMk/>
          <pc:sldMk cId="1999889817" sldId="268"/>
        </pc:sldMkLst>
        <pc:spChg chg="del">
          <ac:chgData name="Mihai Budiu" userId="3fe408b5c12bb05c" providerId="LiveId" clId="{3EBECB8F-FC2E-423F-A431-73BCB16C29AD}" dt="2022-07-18T19:56:28.513" v="426" actId="21"/>
          <ac:spMkLst>
            <pc:docMk/>
            <pc:sldMk cId="1999889817" sldId="268"/>
            <ac:spMk id="9" creationId="{1BE6FC8B-14E4-43FE-9848-4B62570FB052}"/>
          </ac:spMkLst>
        </pc:spChg>
        <pc:spChg chg="del">
          <ac:chgData name="Mihai Budiu" userId="3fe408b5c12bb05c" providerId="LiveId" clId="{3EBECB8F-FC2E-423F-A431-73BCB16C29AD}" dt="2022-07-18T19:56:28.513" v="426" actId="21"/>
          <ac:spMkLst>
            <pc:docMk/>
            <pc:sldMk cId="1999889817" sldId="268"/>
            <ac:spMk id="13" creationId="{B401514C-88BA-42F9-B141-A5204CA87F1D}"/>
          </ac:spMkLst>
        </pc:spChg>
        <pc:spChg chg="del">
          <ac:chgData name="Mihai Budiu" userId="3fe408b5c12bb05c" providerId="LiveId" clId="{3EBECB8F-FC2E-423F-A431-73BCB16C29AD}" dt="2022-07-18T19:58:15.193" v="464" actId="21"/>
          <ac:spMkLst>
            <pc:docMk/>
            <pc:sldMk cId="1999889817" sldId="268"/>
            <ac:spMk id="15" creationId="{58D3A003-D96A-41A3-B8DF-DF75A24E57E8}"/>
          </ac:spMkLst>
        </pc:spChg>
        <pc:spChg chg="mod">
          <ac:chgData name="Mihai Budiu" userId="3fe408b5c12bb05c" providerId="LiveId" clId="{3EBECB8F-FC2E-423F-A431-73BCB16C29AD}" dt="2022-07-18T19:56:45.733" v="430" actId="21"/>
          <ac:spMkLst>
            <pc:docMk/>
            <pc:sldMk cId="1999889817" sldId="268"/>
            <ac:spMk id="28" creationId="{306221EA-7B48-4566-87C4-79E350B35317}"/>
          </ac:spMkLst>
        </pc:spChg>
        <pc:grpChg chg="del">
          <ac:chgData name="Mihai Budiu" userId="3fe408b5c12bb05c" providerId="LiveId" clId="{3EBECB8F-FC2E-423F-A431-73BCB16C29AD}" dt="2022-07-18T19:58:15.193" v="464" actId="21"/>
          <ac:grpSpMkLst>
            <pc:docMk/>
            <pc:sldMk cId="1999889817" sldId="268"/>
            <ac:grpSpMk id="24" creationId="{93ED7755-6708-4E13-B46B-CA6787E201D5}"/>
          </ac:grpSpMkLst>
        </pc:grpChg>
        <pc:picChg chg="del">
          <ac:chgData name="Mihai Budiu" userId="3fe408b5c12bb05c" providerId="LiveId" clId="{3EBECB8F-FC2E-423F-A431-73BCB16C29AD}" dt="2022-07-18T19:56:28.513" v="426" actId="21"/>
          <ac:picMkLst>
            <pc:docMk/>
            <pc:sldMk cId="1999889817" sldId="268"/>
            <ac:picMk id="46" creationId="{76493559-E6E8-483C-8419-0E526A83A5A4}"/>
          </ac:picMkLst>
        </pc:picChg>
        <pc:cxnChg chg="del">
          <ac:chgData name="Mihai Budiu" userId="3fe408b5c12bb05c" providerId="LiveId" clId="{3EBECB8F-FC2E-423F-A431-73BCB16C29AD}" dt="2022-07-18T19:58:15.193" v="464" actId="21"/>
          <ac:cxnSpMkLst>
            <pc:docMk/>
            <pc:sldMk cId="1999889817" sldId="268"/>
            <ac:cxnSpMk id="16" creationId="{50456376-4826-4EBE-8856-69DCC7DAB494}"/>
          </ac:cxnSpMkLst>
        </pc:cxnChg>
        <pc:cxnChg chg="del">
          <ac:chgData name="Mihai Budiu" userId="3fe408b5c12bb05c" providerId="LiveId" clId="{3EBECB8F-FC2E-423F-A431-73BCB16C29AD}" dt="2022-07-18T19:58:15.193" v="464" actId="21"/>
          <ac:cxnSpMkLst>
            <pc:docMk/>
            <pc:sldMk cId="1999889817" sldId="268"/>
            <ac:cxnSpMk id="17" creationId="{E4B53863-FBB4-4F83-9CE8-CB0CE9AB3CEB}"/>
          </ac:cxnSpMkLst>
        </pc:cxnChg>
      </pc:sldChg>
      <pc:sldChg chg="addSp delSp modSp mod modAnim chgLayout">
        <pc:chgData name="Mihai Budiu" userId="3fe408b5c12bb05c" providerId="LiveId" clId="{3EBECB8F-FC2E-423F-A431-73BCB16C29AD}" dt="2022-07-18T23:00:11.144" v="6310" actId="478"/>
        <pc:sldMkLst>
          <pc:docMk/>
          <pc:sldMk cId="1781158406" sldId="269"/>
        </pc:sldMkLst>
        <pc:spChg chg="mod ord">
          <ac:chgData name="Mihai Budiu" userId="3fe408b5c12bb05c" providerId="LiveId" clId="{3EBECB8F-FC2E-423F-A431-73BCB16C29AD}" dt="2022-07-18T19:57:36.113" v="449" actId="700"/>
          <ac:spMkLst>
            <pc:docMk/>
            <pc:sldMk cId="1781158406" sldId="269"/>
            <ac:spMk id="2" creationId="{997DA4DF-378F-478A-8803-6D4CACF5BC69}"/>
          </ac:spMkLst>
        </pc:spChg>
        <pc:spChg chg="del mod">
          <ac:chgData name="Mihai Budiu" userId="3fe408b5c12bb05c" providerId="LiveId" clId="{3EBECB8F-FC2E-423F-A431-73BCB16C29AD}" dt="2022-07-18T19:57:27.088" v="447" actId="478"/>
          <ac:spMkLst>
            <pc:docMk/>
            <pc:sldMk cId="1781158406" sldId="269"/>
            <ac:spMk id="3" creationId="{E442196C-5743-4205-83BB-A57AC1566CA2}"/>
          </ac:spMkLst>
        </pc:spChg>
        <pc:spChg chg="mod ord">
          <ac:chgData name="Mihai Budiu" userId="3fe408b5c12bb05c" providerId="LiveId" clId="{3EBECB8F-FC2E-423F-A431-73BCB16C29AD}" dt="2022-07-18T19:57:36.113" v="449" actId="700"/>
          <ac:spMkLst>
            <pc:docMk/>
            <pc:sldMk cId="1781158406" sldId="269"/>
            <ac:spMk id="4" creationId="{CAC97635-EE2C-44DC-AA79-75025CFF5393}"/>
          </ac:spMkLst>
        </pc:spChg>
        <pc:spChg chg="mod">
          <ac:chgData name="Mihai Budiu" userId="3fe408b5c12bb05c" providerId="LiveId" clId="{3EBECB8F-FC2E-423F-A431-73BCB16C29AD}" dt="2022-07-18T19:58:54.064" v="471" actId="1076"/>
          <ac:spMkLst>
            <pc:docMk/>
            <pc:sldMk cId="1781158406" sldId="269"/>
            <ac:spMk id="5" creationId="{AE80ED31-FCEA-47CF-86FC-21E06C78934C}"/>
          </ac:spMkLst>
        </pc:spChg>
        <pc:spChg chg="add del mod">
          <ac:chgData name="Mihai Budiu" userId="3fe408b5c12bb05c" providerId="LiveId" clId="{3EBECB8F-FC2E-423F-A431-73BCB16C29AD}" dt="2022-07-18T19:57:29.824" v="448" actId="478"/>
          <ac:spMkLst>
            <pc:docMk/>
            <pc:sldMk cId="1781158406" sldId="269"/>
            <ac:spMk id="8" creationId="{E55F3205-7E33-6409-56A6-0906DF81E6E6}"/>
          </ac:spMkLst>
        </pc:spChg>
        <pc:spChg chg="add mod ord">
          <ac:chgData name="Mihai Budiu" userId="3fe408b5c12bb05c" providerId="LiveId" clId="{3EBECB8F-FC2E-423F-A431-73BCB16C29AD}" dt="2022-07-18T19:58:41.844" v="469" actId="1076"/>
          <ac:spMkLst>
            <pc:docMk/>
            <pc:sldMk cId="1781158406" sldId="269"/>
            <ac:spMk id="9" creationId="{E21215AE-E62D-57BE-3408-8D23C038314E}"/>
          </ac:spMkLst>
        </pc:spChg>
        <pc:spChg chg="mod">
          <ac:chgData name="Mihai Budiu" userId="3fe408b5c12bb05c" providerId="LiveId" clId="{3EBECB8F-FC2E-423F-A431-73BCB16C29AD}" dt="2022-07-18T19:58:54.064" v="471" actId="1076"/>
          <ac:spMkLst>
            <pc:docMk/>
            <pc:sldMk cId="1781158406" sldId="269"/>
            <ac:spMk id="19" creationId="{8BCA2B50-401F-49BB-A465-4859BA78C434}"/>
          </ac:spMkLst>
        </pc:spChg>
        <pc:spChg chg="add mod">
          <ac:chgData name="Mihai Budiu" userId="3fe408b5c12bb05c" providerId="LiveId" clId="{3EBECB8F-FC2E-423F-A431-73BCB16C29AD}" dt="2022-07-18T19:58:46.889" v="470" actId="1076"/>
          <ac:spMkLst>
            <pc:docMk/>
            <pc:sldMk cId="1781158406" sldId="269"/>
            <ac:spMk id="28" creationId="{47F8BC11-3650-BF88-E5A9-89A8D3EE46B1}"/>
          </ac:spMkLst>
        </pc:spChg>
        <pc:spChg chg="add mod">
          <ac:chgData name="Mihai Budiu" userId="3fe408b5c12bb05c" providerId="LiveId" clId="{3EBECB8F-FC2E-423F-A431-73BCB16C29AD}" dt="2022-07-18T19:58:46.889" v="470" actId="1076"/>
          <ac:spMkLst>
            <pc:docMk/>
            <pc:sldMk cId="1781158406" sldId="269"/>
            <ac:spMk id="30" creationId="{418BC4BC-57DE-D79B-A6AF-435FF0343BB6}"/>
          </ac:spMkLst>
        </pc:spChg>
        <pc:spChg chg="add del mod">
          <ac:chgData name="Mihai Budiu" userId="3fe408b5c12bb05c" providerId="LiveId" clId="{3EBECB8F-FC2E-423F-A431-73BCB16C29AD}" dt="2022-07-18T19:57:24.163" v="446" actId="478"/>
          <ac:spMkLst>
            <pc:docMk/>
            <pc:sldMk cId="1781158406" sldId="269"/>
            <ac:spMk id="31" creationId="{1B968303-8700-D8C5-AE78-7050AD407439}"/>
          </ac:spMkLst>
        </pc:spChg>
        <pc:spChg chg="add del">
          <ac:chgData name="Mihai Budiu" userId="3fe408b5c12bb05c" providerId="LiveId" clId="{3EBECB8F-FC2E-423F-A431-73BCB16C29AD}" dt="2022-07-18T19:56:00.502" v="421" actId="478"/>
          <ac:spMkLst>
            <pc:docMk/>
            <pc:sldMk cId="1781158406" sldId="269"/>
            <ac:spMk id="39" creationId="{8C8C3655-FCB6-48C9-936F-BF6DB54AC45E}"/>
          </ac:spMkLst>
        </pc:spChg>
        <pc:spChg chg="mod">
          <ac:chgData name="Mihai Budiu" userId="3fe408b5c12bb05c" providerId="LiveId" clId="{3EBECB8F-FC2E-423F-A431-73BCB16C29AD}" dt="2022-07-18T19:58:41.844" v="469" actId="1076"/>
          <ac:spMkLst>
            <pc:docMk/>
            <pc:sldMk cId="1781158406" sldId="269"/>
            <ac:spMk id="40" creationId="{3BED7B6B-C63F-4B36-8842-32AFB55B0E94}"/>
          </ac:spMkLst>
        </pc:spChg>
        <pc:spChg chg="add mod">
          <ac:chgData name="Mihai Budiu" userId="3fe408b5c12bb05c" providerId="LiveId" clId="{3EBECB8F-FC2E-423F-A431-73BCB16C29AD}" dt="2022-07-18T19:58:46.889" v="470" actId="1076"/>
          <ac:spMkLst>
            <pc:docMk/>
            <pc:sldMk cId="1781158406" sldId="269"/>
            <ac:spMk id="42" creationId="{B4656153-250C-1DAE-E216-C2F35547FCF2}"/>
          </ac:spMkLst>
        </pc:spChg>
        <pc:spChg chg="mod">
          <ac:chgData name="Mihai Budiu" userId="3fe408b5c12bb05c" providerId="LiveId" clId="{3EBECB8F-FC2E-423F-A431-73BCB16C29AD}" dt="2022-07-18T19:58:41.844" v="469" actId="1076"/>
          <ac:spMkLst>
            <pc:docMk/>
            <pc:sldMk cId="1781158406" sldId="269"/>
            <ac:spMk id="43" creationId="{9ED1526F-8C34-4838-B040-FB381226946A}"/>
          </ac:spMkLst>
        </pc:spChg>
        <pc:spChg chg="add mod">
          <ac:chgData name="Mihai Budiu" userId="3fe408b5c12bb05c" providerId="LiveId" clId="{3EBECB8F-FC2E-423F-A431-73BCB16C29AD}" dt="2022-07-18T19:58:54.064" v="471" actId="1076"/>
          <ac:spMkLst>
            <pc:docMk/>
            <pc:sldMk cId="1781158406" sldId="269"/>
            <ac:spMk id="44" creationId="{9C10F031-220B-ADED-1C8F-39C8386DB332}"/>
          </ac:spMkLst>
        </pc:spChg>
        <pc:spChg chg="mod">
          <ac:chgData name="Mihai Budiu" userId="3fe408b5c12bb05c" providerId="LiveId" clId="{3EBECB8F-FC2E-423F-A431-73BCB16C29AD}" dt="2022-07-18T19:58:16.743" v="465"/>
          <ac:spMkLst>
            <pc:docMk/>
            <pc:sldMk cId="1781158406" sldId="269"/>
            <ac:spMk id="48" creationId="{FF27E9C7-D8A6-7209-030E-DD9BDCEBE4C6}"/>
          </ac:spMkLst>
        </pc:spChg>
        <pc:spChg chg="mod">
          <ac:chgData name="Mihai Budiu" userId="3fe408b5c12bb05c" providerId="LiveId" clId="{3EBECB8F-FC2E-423F-A431-73BCB16C29AD}" dt="2022-07-18T19:58:16.743" v="465"/>
          <ac:spMkLst>
            <pc:docMk/>
            <pc:sldMk cId="1781158406" sldId="269"/>
            <ac:spMk id="49" creationId="{A4D3761C-DBDC-64C0-2296-BE14E729DBD8}"/>
          </ac:spMkLst>
        </pc:spChg>
        <pc:spChg chg="mod">
          <ac:chgData name="Mihai Budiu" userId="3fe408b5c12bb05c" providerId="LiveId" clId="{3EBECB8F-FC2E-423F-A431-73BCB16C29AD}" dt="2022-07-18T19:58:16.743" v="465"/>
          <ac:spMkLst>
            <pc:docMk/>
            <pc:sldMk cId="1781158406" sldId="269"/>
            <ac:spMk id="50" creationId="{AC291E34-A72F-0FA8-C6FD-345C767AF606}"/>
          </ac:spMkLst>
        </pc:spChg>
        <pc:spChg chg="mod">
          <ac:chgData name="Mihai Budiu" userId="3fe408b5c12bb05c" providerId="LiveId" clId="{3EBECB8F-FC2E-423F-A431-73BCB16C29AD}" dt="2022-07-18T19:58:16.743" v="465"/>
          <ac:spMkLst>
            <pc:docMk/>
            <pc:sldMk cId="1781158406" sldId="269"/>
            <ac:spMk id="51" creationId="{4B388751-11C3-EEF9-4383-39172F32489D}"/>
          </ac:spMkLst>
        </pc:spChg>
        <pc:spChg chg="mod">
          <ac:chgData name="Mihai Budiu" userId="3fe408b5c12bb05c" providerId="LiveId" clId="{3EBECB8F-FC2E-423F-A431-73BCB16C29AD}" dt="2022-07-18T19:58:16.743" v="465"/>
          <ac:spMkLst>
            <pc:docMk/>
            <pc:sldMk cId="1781158406" sldId="269"/>
            <ac:spMk id="52" creationId="{38BD4291-028C-F69E-6892-CB08DA4DEF5B}"/>
          </ac:spMkLst>
        </pc:spChg>
        <pc:grpChg chg="mod">
          <ac:chgData name="Mihai Budiu" userId="3fe408b5c12bb05c" providerId="LiveId" clId="{3EBECB8F-FC2E-423F-A431-73BCB16C29AD}" dt="2022-07-18T19:58:54.064" v="471" actId="1076"/>
          <ac:grpSpMkLst>
            <pc:docMk/>
            <pc:sldMk cId="1781158406" sldId="269"/>
            <ac:grpSpMk id="22" creationId="{7F9A5243-CFAB-4A96-94CE-0FD547962898}"/>
          </ac:grpSpMkLst>
        </pc:grpChg>
        <pc:grpChg chg="mod">
          <ac:chgData name="Mihai Budiu" userId="3fe408b5c12bb05c" providerId="LiveId" clId="{3EBECB8F-FC2E-423F-A431-73BCB16C29AD}" dt="2022-07-18T19:58:54.064" v="471" actId="1076"/>
          <ac:grpSpMkLst>
            <pc:docMk/>
            <pc:sldMk cId="1781158406" sldId="269"/>
            <ac:grpSpMk id="33" creationId="{3F0F8384-1929-4B8A-952E-BC94CC7B8B48}"/>
          </ac:grpSpMkLst>
        </pc:grpChg>
        <pc:grpChg chg="add mod">
          <ac:chgData name="Mihai Budiu" userId="3fe408b5c12bb05c" providerId="LiveId" clId="{3EBECB8F-FC2E-423F-A431-73BCB16C29AD}" dt="2022-07-18T19:58:54.064" v="471" actId="1076"/>
          <ac:grpSpMkLst>
            <pc:docMk/>
            <pc:sldMk cId="1781158406" sldId="269"/>
            <ac:grpSpMk id="47" creationId="{0350C555-B400-46F8-0A8E-976093408D60}"/>
          </ac:grpSpMkLst>
        </pc:grpChg>
        <pc:picChg chg="add mod">
          <ac:chgData name="Mihai Budiu" userId="3fe408b5c12bb05c" providerId="LiveId" clId="{3EBECB8F-FC2E-423F-A431-73BCB16C29AD}" dt="2022-07-18T19:58:46.889" v="470" actId="1076"/>
          <ac:picMkLst>
            <pc:docMk/>
            <pc:sldMk cId="1781158406" sldId="269"/>
            <ac:picMk id="29" creationId="{C67E40B4-AAF2-AA12-4E8C-C2343E22ECB7}"/>
          </ac:picMkLst>
        </pc:picChg>
        <pc:picChg chg="mod">
          <ac:chgData name="Mihai Budiu" userId="3fe408b5c12bb05c" providerId="LiveId" clId="{3EBECB8F-FC2E-423F-A431-73BCB16C29AD}" dt="2022-07-18T19:58:41.844" v="469" actId="1076"/>
          <ac:picMkLst>
            <pc:docMk/>
            <pc:sldMk cId="1781158406" sldId="269"/>
            <ac:picMk id="41" creationId="{A3B43D50-3F23-47F3-988F-38263323BD91}"/>
          </ac:picMkLst>
        </pc:picChg>
        <pc:picChg chg="add del mod">
          <ac:chgData name="Mihai Budiu" userId="3fe408b5c12bb05c" providerId="LiveId" clId="{3EBECB8F-FC2E-423F-A431-73BCB16C29AD}" dt="2022-07-18T23:00:11.144" v="6310" actId="478"/>
          <ac:picMkLst>
            <pc:docMk/>
            <pc:sldMk cId="1781158406" sldId="269"/>
            <ac:picMk id="53" creationId="{D6CD5E75-7C0E-28E4-95DB-ED3F7FEE7D2B}"/>
          </ac:picMkLst>
        </pc:picChg>
        <pc:cxnChg chg="mod">
          <ac:chgData name="Mihai Budiu" userId="3fe408b5c12bb05c" providerId="LiveId" clId="{3EBECB8F-FC2E-423F-A431-73BCB16C29AD}" dt="2022-07-18T19:58:54.064" v="471" actId="1076"/>
          <ac:cxnSpMkLst>
            <pc:docMk/>
            <pc:sldMk cId="1781158406" sldId="269"/>
            <ac:cxnSpMk id="20" creationId="{1157C9C6-5189-446B-9C4D-B142DB28884F}"/>
          </ac:cxnSpMkLst>
        </pc:cxnChg>
        <pc:cxnChg chg="mod">
          <ac:chgData name="Mihai Budiu" userId="3fe408b5c12bb05c" providerId="LiveId" clId="{3EBECB8F-FC2E-423F-A431-73BCB16C29AD}" dt="2022-07-18T19:58:54.064" v="471" actId="1076"/>
          <ac:cxnSpMkLst>
            <pc:docMk/>
            <pc:sldMk cId="1781158406" sldId="269"/>
            <ac:cxnSpMk id="21" creationId="{625A36B0-A4EF-4D09-8444-8A6E76C9C6C1}"/>
          </ac:cxnSpMkLst>
        </pc:cxnChg>
        <pc:cxnChg chg="add mod">
          <ac:chgData name="Mihai Budiu" userId="3fe408b5c12bb05c" providerId="LiveId" clId="{3EBECB8F-FC2E-423F-A431-73BCB16C29AD}" dt="2022-07-18T19:58:54.064" v="471" actId="1076"/>
          <ac:cxnSpMkLst>
            <pc:docMk/>
            <pc:sldMk cId="1781158406" sldId="269"/>
            <ac:cxnSpMk id="45" creationId="{FE2A9CAD-3AA6-4992-B306-55396ACE217D}"/>
          </ac:cxnSpMkLst>
        </pc:cxnChg>
        <pc:cxnChg chg="add mod">
          <ac:chgData name="Mihai Budiu" userId="3fe408b5c12bb05c" providerId="LiveId" clId="{3EBECB8F-FC2E-423F-A431-73BCB16C29AD}" dt="2022-07-18T19:58:54.064" v="471" actId="1076"/>
          <ac:cxnSpMkLst>
            <pc:docMk/>
            <pc:sldMk cId="1781158406" sldId="269"/>
            <ac:cxnSpMk id="46" creationId="{56A4ED0E-A24D-80C7-8EAA-8AA932345AB0}"/>
          </ac:cxnSpMkLst>
        </pc:cxnChg>
      </pc:sldChg>
      <pc:sldChg chg="del">
        <pc:chgData name="Mihai Budiu" userId="3fe408b5c12bb05c" providerId="LiveId" clId="{3EBECB8F-FC2E-423F-A431-73BCB16C29AD}" dt="2022-07-18T19:54:42.912" v="385" actId="47"/>
        <pc:sldMkLst>
          <pc:docMk/>
          <pc:sldMk cId="647984844" sldId="270"/>
        </pc:sldMkLst>
      </pc:sldChg>
      <pc:sldChg chg="delSp del mod">
        <pc:chgData name="Mihai Budiu" userId="3fe408b5c12bb05c" providerId="LiveId" clId="{3EBECB8F-FC2E-423F-A431-73BCB16C29AD}" dt="2022-07-18T19:59:14.633" v="476" actId="47"/>
        <pc:sldMkLst>
          <pc:docMk/>
          <pc:sldMk cId="861629118" sldId="273"/>
        </pc:sldMkLst>
        <pc:picChg chg="del">
          <ac:chgData name="Mihai Budiu" userId="3fe408b5c12bb05c" providerId="LiveId" clId="{3EBECB8F-FC2E-423F-A431-73BCB16C29AD}" dt="2022-07-18T19:59:02.812" v="473" actId="21"/>
          <ac:picMkLst>
            <pc:docMk/>
            <pc:sldMk cId="861629118" sldId="273"/>
            <ac:picMk id="8" creationId="{2C4C1F0F-CD68-4E84-8524-049C30EFB130}"/>
          </ac:picMkLst>
        </pc:picChg>
      </pc:sldChg>
      <pc:sldChg chg="del">
        <pc:chgData name="Mihai Budiu" userId="3fe408b5c12bb05c" providerId="LiveId" clId="{3EBECB8F-FC2E-423F-A431-73BCB16C29AD}" dt="2022-07-18T19:54:43.937" v="386" actId="47"/>
        <pc:sldMkLst>
          <pc:docMk/>
          <pc:sldMk cId="3619181585" sldId="274"/>
        </pc:sldMkLst>
      </pc:sldChg>
      <pc:sldChg chg="modSp del mod">
        <pc:chgData name="Mihai Budiu" userId="3fe408b5c12bb05c" providerId="LiveId" clId="{3EBECB8F-FC2E-423F-A431-73BCB16C29AD}" dt="2022-07-18T19:54:15.432" v="370" actId="47"/>
        <pc:sldMkLst>
          <pc:docMk/>
          <pc:sldMk cId="2120224437" sldId="276"/>
        </pc:sldMkLst>
        <pc:spChg chg="mod">
          <ac:chgData name="Mihai Budiu" userId="3fe408b5c12bb05c" providerId="LiveId" clId="{3EBECB8F-FC2E-423F-A431-73BCB16C29AD}" dt="2022-07-18T19:53:45.916" v="324" actId="21"/>
          <ac:spMkLst>
            <pc:docMk/>
            <pc:sldMk cId="2120224437" sldId="276"/>
            <ac:spMk id="8" creationId="{89B38587-C679-417A-B4D6-26D3F05E54D0}"/>
          </ac:spMkLst>
        </pc:spChg>
      </pc:sldChg>
      <pc:sldChg chg="del">
        <pc:chgData name="Mihai Budiu" userId="3fe408b5c12bb05c" providerId="LiveId" clId="{3EBECB8F-FC2E-423F-A431-73BCB16C29AD}" dt="2022-07-18T20:00:20.054" v="515" actId="47"/>
        <pc:sldMkLst>
          <pc:docMk/>
          <pc:sldMk cId="3164943776" sldId="277"/>
        </pc:sldMkLst>
      </pc:sldChg>
      <pc:sldChg chg="delSp modSp del mod">
        <pc:chgData name="Mihai Budiu" userId="3fe408b5c12bb05c" providerId="LiveId" clId="{3EBECB8F-FC2E-423F-A431-73BCB16C29AD}" dt="2022-07-18T19:53:04.341" v="257" actId="47"/>
        <pc:sldMkLst>
          <pc:docMk/>
          <pc:sldMk cId="4149981915" sldId="278"/>
        </pc:sldMkLst>
        <pc:spChg chg="mod">
          <ac:chgData name="Mihai Budiu" userId="3fe408b5c12bb05c" providerId="LiveId" clId="{3EBECB8F-FC2E-423F-A431-73BCB16C29AD}" dt="2022-07-18T19:52:23.736" v="226" actId="21"/>
          <ac:spMkLst>
            <pc:docMk/>
            <pc:sldMk cId="4149981915" sldId="278"/>
            <ac:spMk id="3" creationId="{704328AF-9925-4667-A252-50C475CB9608}"/>
          </ac:spMkLst>
        </pc:spChg>
        <pc:spChg chg="del">
          <ac:chgData name="Mihai Budiu" userId="3fe408b5c12bb05c" providerId="LiveId" clId="{3EBECB8F-FC2E-423F-A431-73BCB16C29AD}" dt="2022-07-18T19:52:09.230" v="198" actId="21"/>
          <ac:spMkLst>
            <pc:docMk/>
            <pc:sldMk cId="4149981915" sldId="278"/>
            <ac:spMk id="10" creationId="{464A5FB6-C71B-47CF-89AE-EEABF4ECF426}"/>
          </ac:spMkLst>
        </pc:spChg>
        <pc:grpChg chg="del">
          <ac:chgData name="Mihai Budiu" userId="3fe408b5c12bb05c" providerId="LiveId" clId="{3EBECB8F-FC2E-423F-A431-73BCB16C29AD}" dt="2022-07-18T19:52:09.230" v="198" actId="21"/>
          <ac:grpSpMkLst>
            <pc:docMk/>
            <pc:sldMk cId="4149981915" sldId="278"/>
            <ac:grpSpMk id="46" creationId="{C7AD76D0-01B7-4796-BC0C-16A44EA05F13}"/>
          </ac:grpSpMkLst>
        </pc:grpChg>
        <pc:grpChg chg="del">
          <ac:chgData name="Mihai Budiu" userId="3fe408b5c12bb05c" providerId="LiveId" clId="{3EBECB8F-FC2E-423F-A431-73BCB16C29AD}" dt="2022-07-18T19:52:09.230" v="198" actId="21"/>
          <ac:grpSpMkLst>
            <pc:docMk/>
            <pc:sldMk cId="4149981915" sldId="278"/>
            <ac:grpSpMk id="53" creationId="{8307F241-54F5-4A47-81BB-73B5B33D8DD8}"/>
          </ac:grpSpMkLst>
        </pc:grpChg>
        <pc:grpChg chg="del">
          <ac:chgData name="Mihai Budiu" userId="3fe408b5c12bb05c" providerId="LiveId" clId="{3EBECB8F-FC2E-423F-A431-73BCB16C29AD}" dt="2022-07-18T19:52:09.230" v="198" actId="21"/>
          <ac:grpSpMkLst>
            <pc:docMk/>
            <pc:sldMk cId="4149981915" sldId="278"/>
            <ac:grpSpMk id="60" creationId="{C43779A1-0F69-4A9F-97B4-1F62D7838FEB}"/>
          </ac:grpSpMkLst>
        </pc:grpChg>
        <pc:cxnChg chg="del">
          <ac:chgData name="Mihai Budiu" userId="3fe408b5c12bb05c" providerId="LiveId" clId="{3EBECB8F-FC2E-423F-A431-73BCB16C29AD}" dt="2022-07-18T19:52:09.230" v="198" actId="21"/>
          <ac:cxnSpMkLst>
            <pc:docMk/>
            <pc:sldMk cId="4149981915" sldId="278"/>
            <ac:cxnSpMk id="11" creationId="{049142AF-B55A-4C80-A474-90A4CF551EF5}"/>
          </ac:cxnSpMkLst>
        </pc:cxnChg>
        <pc:cxnChg chg="del">
          <ac:chgData name="Mihai Budiu" userId="3fe408b5c12bb05c" providerId="LiveId" clId="{3EBECB8F-FC2E-423F-A431-73BCB16C29AD}" dt="2022-07-18T19:52:09.230" v="198" actId="21"/>
          <ac:cxnSpMkLst>
            <pc:docMk/>
            <pc:sldMk cId="4149981915" sldId="278"/>
            <ac:cxnSpMk id="12" creationId="{7A1CD2BF-483A-4568-9A6E-7C88F6FC9D5D}"/>
          </ac:cxnSpMkLst>
        </pc:cxnChg>
        <pc:cxnChg chg="del">
          <ac:chgData name="Mihai Budiu" userId="3fe408b5c12bb05c" providerId="LiveId" clId="{3EBECB8F-FC2E-423F-A431-73BCB16C29AD}" dt="2022-07-18T19:52:09.230" v="198" actId="21"/>
          <ac:cxnSpMkLst>
            <pc:docMk/>
            <pc:sldMk cId="4149981915" sldId="278"/>
            <ac:cxnSpMk id="20" creationId="{85B95FC6-15F5-4B78-BCDF-2A5DF0C8058A}"/>
          </ac:cxnSpMkLst>
        </pc:cxnChg>
      </pc:sldChg>
      <pc:sldChg chg="del">
        <pc:chgData name="Mihai Budiu" userId="3fe408b5c12bb05c" providerId="LiveId" clId="{3EBECB8F-FC2E-423F-A431-73BCB16C29AD}" dt="2022-07-18T20:07:52.493" v="774" actId="47"/>
        <pc:sldMkLst>
          <pc:docMk/>
          <pc:sldMk cId="114103001" sldId="280"/>
        </pc:sldMkLst>
      </pc:sldChg>
      <pc:sldChg chg="modSp mod">
        <pc:chgData name="Mihai Budiu" userId="3fe408b5c12bb05c" providerId="LiveId" clId="{3EBECB8F-FC2E-423F-A431-73BCB16C29AD}" dt="2022-07-19T21:26:21.237" v="9122" actId="20577"/>
        <pc:sldMkLst>
          <pc:docMk/>
          <pc:sldMk cId="3255860693" sldId="281"/>
        </pc:sldMkLst>
        <pc:spChg chg="mod">
          <ac:chgData name="Mihai Budiu" userId="3fe408b5c12bb05c" providerId="LiveId" clId="{3EBECB8F-FC2E-423F-A431-73BCB16C29AD}" dt="2022-07-18T20:08:41.108" v="782" actId="20577"/>
          <ac:spMkLst>
            <pc:docMk/>
            <pc:sldMk cId="3255860693" sldId="281"/>
            <ac:spMk id="2" creationId="{F1898CFE-5F54-4344-84A9-762F814420BD}"/>
          </ac:spMkLst>
        </pc:spChg>
        <pc:spChg chg="mod">
          <ac:chgData name="Mihai Budiu" userId="3fe408b5c12bb05c" providerId="LiveId" clId="{3EBECB8F-FC2E-423F-A431-73BCB16C29AD}" dt="2022-07-19T21:26:21.237" v="9122" actId="20577"/>
          <ac:spMkLst>
            <pc:docMk/>
            <pc:sldMk cId="3255860693" sldId="281"/>
            <ac:spMk id="3" creationId="{EECDADB0-6ABC-44FC-A29D-A28D95D93C96}"/>
          </ac:spMkLst>
        </pc:spChg>
      </pc:sldChg>
      <pc:sldChg chg="modSp del mod">
        <pc:chgData name="Mihai Budiu" userId="3fe408b5c12bb05c" providerId="LiveId" clId="{3EBECB8F-FC2E-423F-A431-73BCB16C29AD}" dt="2022-07-18T20:09:05.008" v="790" actId="47"/>
        <pc:sldMkLst>
          <pc:docMk/>
          <pc:sldMk cId="4260835909" sldId="282"/>
        </pc:sldMkLst>
        <pc:spChg chg="mod">
          <ac:chgData name="Mihai Budiu" userId="3fe408b5c12bb05c" providerId="LiveId" clId="{3EBECB8F-FC2E-423F-A431-73BCB16C29AD}" dt="2022-07-18T20:08:48.148" v="783" actId="21"/>
          <ac:spMkLst>
            <pc:docMk/>
            <pc:sldMk cId="4260835909" sldId="282"/>
            <ac:spMk id="3" creationId="{8E2EF090-BCB7-4D08-AAF8-499EEDB69A7F}"/>
          </ac:spMkLst>
        </pc:spChg>
      </pc:sldChg>
      <pc:sldChg chg="del">
        <pc:chgData name="Mihai Budiu" userId="3fe408b5c12bb05c" providerId="LiveId" clId="{3EBECB8F-FC2E-423F-A431-73BCB16C29AD}" dt="2022-07-18T20:07:55.457" v="775" actId="47"/>
        <pc:sldMkLst>
          <pc:docMk/>
          <pc:sldMk cId="2860766751" sldId="288"/>
        </pc:sldMkLst>
      </pc:sldChg>
      <pc:sldChg chg="del">
        <pc:chgData name="Mihai Budiu" userId="3fe408b5c12bb05c" providerId="LiveId" clId="{3EBECB8F-FC2E-423F-A431-73BCB16C29AD}" dt="2022-07-18T20:01:13.744" v="525" actId="47"/>
        <pc:sldMkLst>
          <pc:docMk/>
          <pc:sldMk cId="3504480482" sldId="289"/>
        </pc:sldMkLst>
      </pc:sldChg>
      <pc:sldChg chg="del">
        <pc:chgData name="Mihai Budiu" userId="3fe408b5c12bb05c" providerId="LiveId" clId="{3EBECB8F-FC2E-423F-A431-73BCB16C29AD}" dt="2022-07-18T20:14:06.780" v="881" actId="47"/>
        <pc:sldMkLst>
          <pc:docMk/>
          <pc:sldMk cId="2333429031" sldId="290"/>
        </pc:sldMkLst>
      </pc:sldChg>
      <pc:sldChg chg="del">
        <pc:chgData name="Mihai Budiu" userId="3fe408b5c12bb05c" providerId="LiveId" clId="{3EBECB8F-FC2E-423F-A431-73BCB16C29AD}" dt="2022-07-18T20:10:08.244" v="836" actId="47"/>
        <pc:sldMkLst>
          <pc:docMk/>
          <pc:sldMk cId="718664270" sldId="292"/>
        </pc:sldMkLst>
      </pc:sldChg>
      <pc:sldChg chg="del">
        <pc:chgData name="Mihai Budiu" userId="3fe408b5c12bb05c" providerId="LiveId" clId="{3EBECB8F-FC2E-423F-A431-73BCB16C29AD}" dt="2022-07-18T20:10:10.234" v="837" actId="47"/>
        <pc:sldMkLst>
          <pc:docMk/>
          <pc:sldMk cId="1711707560" sldId="293"/>
        </pc:sldMkLst>
      </pc:sldChg>
      <pc:sldChg chg="del">
        <pc:chgData name="Mihai Budiu" userId="3fe408b5c12bb05c" providerId="LiveId" clId="{3EBECB8F-FC2E-423F-A431-73BCB16C29AD}" dt="2022-07-18T20:10:12.428" v="838" actId="47"/>
        <pc:sldMkLst>
          <pc:docMk/>
          <pc:sldMk cId="3438684413" sldId="294"/>
        </pc:sldMkLst>
      </pc:sldChg>
      <pc:sldChg chg="del">
        <pc:chgData name="Mihai Budiu" userId="3fe408b5c12bb05c" providerId="LiveId" clId="{3EBECB8F-FC2E-423F-A431-73BCB16C29AD}" dt="2022-07-18T20:38:17.865" v="2109" actId="47"/>
        <pc:sldMkLst>
          <pc:docMk/>
          <pc:sldMk cId="1212518177" sldId="295"/>
        </pc:sldMkLst>
      </pc:sldChg>
      <pc:sldChg chg="del">
        <pc:chgData name="Mihai Budiu" userId="3fe408b5c12bb05c" providerId="LiveId" clId="{3EBECB8F-FC2E-423F-A431-73BCB16C29AD}" dt="2022-07-18T20:14:06.780" v="881" actId="47"/>
        <pc:sldMkLst>
          <pc:docMk/>
          <pc:sldMk cId="2483869163" sldId="296"/>
        </pc:sldMkLst>
      </pc:sldChg>
      <pc:sldChg chg="modSp mod">
        <pc:chgData name="Mihai Budiu" userId="3fe408b5c12bb05c" providerId="LiveId" clId="{3EBECB8F-FC2E-423F-A431-73BCB16C29AD}" dt="2022-07-21T17:52:25.855" v="10563" actId="14100"/>
        <pc:sldMkLst>
          <pc:docMk/>
          <pc:sldMk cId="3367570793" sldId="302"/>
        </pc:sldMkLst>
        <pc:spChg chg="mod">
          <ac:chgData name="Mihai Budiu" userId="3fe408b5c12bb05c" providerId="LiveId" clId="{3EBECB8F-FC2E-423F-A431-73BCB16C29AD}" dt="2022-07-21T17:52:25.855" v="10563" actId="14100"/>
          <ac:spMkLst>
            <pc:docMk/>
            <pc:sldMk cId="3367570793" sldId="302"/>
            <ac:spMk id="3" creationId="{EFDC8356-E2AD-4226-93F2-9E09F708CB1F}"/>
          </ac:spMkLst>
        </pc:spChg>
      </pc:sldChg>
      <pc:sldChg chg="del">
        <pc:chgData name="Mihai Budiu" userId="3fe408b5c12bb05c" providerId="LiveId" clId="{3EBECB8F-FC2E-423F-A431-73BCB16C29AD}" dt="2022-07-18T20:14:13.680" v="882" actId="47"/>
        <pc:sldMkLst>
          <pc:docMk/>
          <pc:sldMk cId="3575520001" sldId="303"/>
        </pc:sldMkLst>
      </pc:sldChg>
      <pc:sldChg chg="del">
        <pc:chgData name="Mihai Budiu" userId="3fe408b5c12bb05c" providerId="LiveId" clId="{3EBECB8F-FC2E-423F-A431-73BCB16C29AD}" dt="2022-07-18T20:14:13.680" v="882" actId="47"/>
        <pc:sldMkLst>
          <pc:docMk/>
          <pc:sldMk cId="1991648820" sldId="304"/>
        </pc:sldMkLst>
      </pc:sldChg>
      <pc:sldChg chg="del">
        <pc:chgData name="Mihai Budiu" userId="3fe408b5c12bb05c" providerId="LiveId" clId="{3EBECB8F-FC2E-423F-A431-73BCB16C29AD}" dt="2022-07-18T20:14:18.881" v="883" actId="47"/>
        <pc:sldMkLst>
          <pc:docMk/>
          <pc:sldMk cId="3044977557" sldId="305"/>
        </pc:sldMkLst>
      </pc:sldChg>
      <pc:sldChg chg="del">
        <pc:chgData name="Mihai Budiu" userId="3fe408b5c12bb05c" providerId="LiveId" clId="{3EBECB8F-FC2E-423F-A431-73BCB16C29AD}" dt="2022-07-18T20:14:18.881" v="883" actId="47"/>
        <pc:sldMkLst>
          <pc:docMk/>
          <pc:sldMk cId="2377185932" sldId="306"/>
        </pc:sldMkLst>
      </pc:sldChg>
      <pc:sldChg chg="del">
        <pc:chgData name="Mihai Budiu" userId="3fe408b5c12bb05c" providerId="LiveId" clId="{3EBECB8F-FC2E-423F-A431-73BCB16C29AD}" dt="2022-07-18T21:38:53.463" v="4098" actId="47"/>
        <pc:sldMkLst>
          <pc:docMk/>
          <pc:sldMk cId="67076578" sldId="310"/>
        </pc:sldMkLst>
      </pc:sldChg>
      <pc:sldChg chg="addSp delSp modSp mod ord modAnim">
        <pc:chgData name="Mihai Budiu" userId="3fe408b5c12bb05c" providerId="LiveId" clId="{3EBECB8F-FC2E-423F-A431-73BCB16C29AD}" dt="2022-07-18T23:05:11.336" v="6393"/>
        <pc:sldMkLst>
          <pc:docMk/>
          <pc:sldMk cId="1651621493" sldId="313"/>
        </pc:sldMkLst>
        <pc:spChg chg="mod">
          <ac:chgData name="Mihai Budiu" userId="3fe408b5c12bb05c" providerId="LiveId" clId="{3EBECB8F-FC2E-423F-A431-73BCB16C29AD}" dt="2022-07-18T23:03:31.936" v="6378" actId="20577"/>
          <ac:spMkLst>
            <pc:docMk/>
            <pc:sldMk cId="1651621493" sldId="313"/>
            <ac:spMk id="2" creationId="{D84A9C8C-9DA6-4D4A-8E71-C4EBE838EC56}"/>
          </ac:spMkLst>
        </pc:spChg>
        <pc:spChg chg="mod">
          <ac:chgData name="Mihai Budiu" userId="3fe408b5c12bb05c" providerId="LiveId" clId="{3EBECB8F-FC2E-423F-A431-73BCB16C29AD}" dt="2022-07-18T23:03:51.046" v="6382" actId="20577"/>
          <ac:spMkLst>
            <pc:docMk/>
            <pc:sldMk cId="1651621493" sldId="313"/>
            <ac:spMk id="3" creationId="{F8D657E4-8E4C-41B4-8648-739DCC6B07DF}"/>
          </ac:spMkLst>
        </pc:spChg>
        <pc:spChg chg="del">
          <ac:chgData name="Mihai Budiu" userId="3fe408b5c12bb05c" providerId="LiveId" clId="{3EBECB8F-FC2E-423F-A431-73BCB16C29AD}" dt="2022-07-18T20:03:48.450" v="612" actId="478"/>
          <ac:spMkLst>
            <pc:docMk/>
            <pc:sldMk cId="1651621493" sldId="313"/>
            <ac:spMk id="25" creationId="{99729320-4CA4-475E-866A-352EADA1EFA2}"/>
          </ac:spMkLst>
        </pc:spChg>
        <pc:spChg chg="del">
          <ac:chgData name="Mihai Budiu" userId="3fe408b5c12bb05c" providerId="LiveId" clId="{3EBECB8F-FC2E-423F-A431-73BCB16C29AD}" dt="2022-07-18T20:03:48.450" v="612" actId="478"/>
          <ac:spMkLst>
            <pc:docMk/>
            <pc:sldMk cId="1651621493" sldId="313"/>
            <ac:spMk id="28" creationId="{DD3097D6-8DF2-476B-B2FA-3FB70D496E1F}"/>
          </ac:spMkLst>
        </pc:spChg>
        <pc:spChg chg="del">
          <ac:chgData name="Mihai Budiu" userId="3fe408b5c12bb05c" providerId="LiveId" clId="{3EBECB8F-FC2E-423F-A431-73BCB16C29AD}" dt="2022-07-18T20:03:48.450" v="612" actId="478"/>
          <ac:spMkLst>
            <pc:docMk/>
            <pc:sldMk cId="1651621493" sldId="313"/>
            <ac:spMk id="30" creationId="{45098C6D-6C78-4F77-8DA7-CE81D088BC6E}"/>
          </ac:spMkLst>
        </pc:spChg>
        <pc:spChg chg="del">
          <ac:chgData name="Mihai Budiu" userId="3fe408b5c12bb05c" providerId="LiveId" clId="{3EBECB8F-FC2E-423F-A431-73BCB16C29AD}" dt="2022-07-18T20:03:48.450" v="612" actId="478"/>
          <ac:spMkLst>
            <pc:docMk/>
            <pc:sldMk cId="1651621493" sldId="313"/>
            <ac:spMk id="32" creationId="{F6C7197A-9001-42D1-B1FF-4783E6492A34}"/>
          </ac:spMkLst>
        </pc:spChg>
        <pc:spChg chg="add mod">
          <ac:chgData name="Mihai Budiu" userId="3fe408b5c12bb05c" providerId="LiveId" clId="{3EBECB8F-FC2E-423F-A431-73BCB16C29AD}" dt="2022-07-18T20:06:26.357" v="727" actId="1035"/>
          <ac:spMkLst>
            <pc:docMk/>
            <pc:sldMk cId="1651621493" sldId="313"/>
            <ac:spMk id="53" creationId="{1D9F7FE0-4A98-7741-C4A2-D44FF1128D9F}"/>
          </ac:spMkLst>
        </pc:spChg>
        <pc:spChg chg="del">
          <ac:chgData name="Mihai Budiu" userId="3fe408b5c12bb05c" providerId="LiveId" clId="{3EBECB8F-FC2E-423F-A431-73BCB16C29AD}" dt="2022-07-18T20:03:48.450" v="612" actId="478"/>
          <ac:spMkLst>
            <pc:docMk/>
            <pc:sldMk cId="1651621493" sldId="313"/>
            <ac:spMk id="66" creationId="{B3658B83-A868-4BE8-A18B-8E7D4208FB6B}"/>
          </ac:spMkLst>
        </pc:spChg>
        <pc:spChg chg="add mod">
          <ac:chgData name="Mihai Budiu" userId="3fe408b5c12bb05c" providerId="LiveId" clId="{3EBECB8F-FC2E-423F-A431-73BCB16C29AD}" dt="2022-07-18T20:07:02.917" v="765" actId="1037"/>
          <ac:spMkLst>
            <pc:docMk/>
            <pc:sldMk cId="1651621493" sldId="313"/>
            <ac:spMk id="67" creationId="{2939D0D1-E129-9D45-037F-3327E8A8ACE9}"/>
          </ac:spMkLst>
        </pc:spChg>
        <pc:grpChg chg="del">
          <ac:chgData name="Mihai Budiu" userId="3fe408b5c12bb05c" providerId="LiveId" clId="{3EBECB8F-FC2E-423F-A431-73BCB16C29AD}" dt="2022-07-18T20:03:48.450" v="612" actId="478"/>
          <ac:grpSpMkLst>
            <pc:docMk/>
            <pc:sldMk cId="1651621493" sldId="313"/>
            <ac:grpSpMk id="33" creationId="{7E222F6C-C920-4157-98A8-D4D3119B2726}"/>
          </ac:grpSpMkLst>
        </pc:grpChg>
        <pc:grpChg chg="del">
          <ac:chgData name="Mihai Budiu" userId="3fe408b5c12bb05c" providerId="LiveId" clId="{3EBECB8F-FC2E-423F-A431-73BCB16C29AD}" dt="2022-07-18T20:03:48.450" v="612" actId="478"/>
          <ac:grpSpMkLst>
            <pc:docMk/>
            <pc:sldMk cId="1651621493" sldId="313"/>
            <ac:grpSpMk id="39" creationId="{F818B646-A891-4C96-8758-47F602DE1F9C}"/>
          </ac:grpSpMkLst>
        </pc:grpChg>
        <pc:grpChg chg="del">
          <ac:chgData name="Mihai Budiu" userId="3fe408b5c12bb05c" providerId="LiveId" clId="{3EBECB8F-FC2E-423F-A431-73BCB16C29AD}" dt="2022-07-18T20:03:48.450" v="612" actId="478"/>
          <ac:grpSpMkLst>
            <pc:docMk/>
            <pc:sldMk cId="1651621493" sldId="313"/>
            <ac:grpSpMk id="46" creationId="{92228D39-CD37-4CA4-8764-8702F6870DFE}"/>
          </ac:grpSpMkLst>
        </pc:grpChg>
        <pc:grpChg chg="del">
          <ac:chgData name="Mihai Budiu" userId="3fe408b5c12bb05c" providerId="LiveId" clId="{3EBECB8F-FC2E-423F-A431-73BCB16C29AD}" dt="2022-07-18T20:03:48.450" v="612" actId="478"/>
          <ac:grpSpMkLst>
            <pc:docMk/>
            <pc:sldMk cId="1651621493" sldId="313"/>
            <ac:grpSpMk id="54" creationId="{E0745ECD-42FD-48DC-A6C1-5686290FA478}"/>
          </ac:grpSpMkLst>
        </pc:grpChg>
        <pc:grpChg chg="del">
          <ac:chgData name="Mihai Budiu" userId="3fe408b5c12bb05c" providerId="LiveId" clId="{3EBECB8F-FC2E-423F-A431-73BCB16C29AD}" dt="2022-07-18T20:03:48.450" v="612" actId="478"/>
          <ac:grpSpMkLst>
            <pc:docMk/>
            <pc:sldMk cId="1651621493" sldId="313"/>
            <ac:grpSpMk id="60" creationId="{52C7DBE6-A290-4174-889F-07DAC301A021}"/>
          </ac:grpSpMkLst>
        </pc:grpChg>
        <pc:picChg chg="add mod">
          <ac:chgData name="Mihai Budiu" userId="3fe408b5c12bb05c" providerId="LiveId" clId="{3EBECB8F-FC2E-423F-A431-73BCB16C29AD}" dt="2022-07-18T20:06:26.357" v="727" actId="1035"/>
          <ac:picMkLst>
            <pc:docMk/>
            <pc:sldMk cId="1651621493" sldId="313"/>
            <ac:picMk id="52" creationId="{CD9B3FC0-FC51-08A8-A7C2-B9A9496D4ED3}"/>
          </ac:picMkLst>
        </pc:picChg>
        <pc:picChg chg="add mod modCrop">
          <ac:chgData name="Mihai Budiu" userId="3fe408b5c12bb05c" providerId="LiveId" clId="{3EBECB8F-FC2E-423F-A431-73BCB16C29AD}" dt="2022-07-18T23:04:09.607" v="6383" actId="14100"/>
          <ac:picMkLst>
            <pc:docMk/>
            <pc:sldMk cId="1651621493" sldId="313"/>
            <ac:picMk id="69" creationId="{7B89C506-3720-5663-84D9-442A70F843DE}"/>
          </ac:picMkLst>
        </pc:picChg>
        <pc:picChg chg="add mod">
          <ac:chgData name="Mihai Budiu" userId="3fe408b5c12bb05c" providerId="LiveId" clId="{3EBECB8F-FC2E-423F-A431-73BCB16C29AD}" dt="2022-07-18T23:04:09.607" v="6383" actId="14100"/>
          <ac:picMkLst>
            <pc:docMk/>
            <pc:sldMk cId="1651621493" sldId="313"/>
            <ac:picMk id="70" creationId="{0EE5BA3C-98D6-16FD-F09F-7515EA6BC9AA}"/>
          </ac:picMkLst>
        </pc:picChg>
        <pc:cxnChg chg="del mod">
          <ac:chgData name="Mihai Budiu" userId="3fe408b5c12bb05c" providerId="LiveId" clId="{3EBECB8F-FC2E-423F-A431-73BCB16C29AD}" dt="2022-07-18T20:03:48.450" v="612" actId="478"/>
          <ac:cxnSpMkLst>
            <pc:docMk/>
            <pc:sldMk cId="1651621493" sldId="313"/>
            <ac:cxnSpMk id="26" creationId="{A3C50889-E60F-45AE-9225-2D0288FC0199}"/>
          </ac:cxnSpMkLst>
        </pc:cxnChg>
        <pc:cxnChg chg="del mod">
          <ac:chgData name="Mihai Budiu" userId="3fe408b5c12bb05c" providerId="LiveId" clId="{3EBECB8F-FC2E-423F-A431-73BCB16C29AD}" dt="2022-07-18T20:03:48.450" v="612" actId="478"/>
          <ac:cxnSpMkLst>
            <pc:docMk/>
            <pc:sldMk cId="1651621493" sldId="313"/>
            <ac:cxnSpMk id="27" creationId="{47342A7E-F311-4142-9B6E-3E9ED5BED189}"/>
          </ac:cxnSpMkLst>
        </pc:cxnChg>
        <pc:cxnChg chg="del mod">
          <ac:chgData name="Mihai Budiu" userId="3fe408b5c12bb05c" providerId="LiveId" clId="{3EBECB8F-FC2E-423F-A431-73BCB16C29AD}" dt="2022-07-18T20:03:48.450" v="612" actId="478"/>
          <ac:cxnSpMkLst>
            <pc:docMk/>
            <pc:sldMk cId="1651621493" sldId="313"/>
            <ac:cxnSpMk id="29" creationId="{091C67B6-FAB2-4799-A459-5E0402B8BD70}"/>
          </ac:cxnSpMkLst>
        </pc:cxnChg>
        <pc:cxnChg chg="del mod">
          <ac:chgData name="Mihai Budiu" userId="3fe408b5c12bb05c" providerId="LiveId" clId="{3EBECB8F-FC2E-423F-A431-73BCB16C29AD}" dt="2022-07-18T20:03:48.450" v="612" actId="478"/>
          <ac:cxnSpMkLst>
            <pc:docMk/>
            <pc:sldMk cId="1651621493" sldId="313"/>
            <ac:cxnSpMk id="31" creationId="{392B53DB-B626-4B9E-B7BC-D9F794FB6AC9}"/>
          </ac:cxnSpMkLst>
        </pc:cxnChg>
        <pc:cxnChg chg="del">
          <ac:chgData name="Mihai Budiu" userId="3fe408b5c12bb05c" providerId="LiveId" clId="{3EBECB8F-FC2E-423F-A431-73BCB16C29AD}" dt="2022-07-18T20:03:48.450" v="612" actId="478"/>
          <ac:cxnSpMkLst>
            <pc:docMk/>
            <pc:sldMk cId="1651621493" sldId="313"/>
            <ac:cxnSpMk id="45" creationId="{98D0B9B6-CB6B-45AD-B353-38A3A69413F6}"/>
          </ac:cxnSpMkLst>
        </pc:cxnChg>
        <pc:cxnChg chg="del mod">
          <ac:chgData name="Mihai Budiu" userId="3fe408b5c12bb05c" providerId="LiveId" clId="{3EBECB8F-FC2E-423F-A431-73BCB16C29AD}" dt="2022-07-18T20:03:48.450" v="612" actId="478"/>
          <ac:cxnSpMkLst>
            <pc:docMk/>
            <pc:sldMk cId="1651621493" sldId="313"/>
            <ac:cxnSpMk id="68" creationId="{793F38E8-7E70-47CD-AC45-556409B416E9}"/>
          </ac:cxnSpMkLst>
        </pc:cxnChg>
        <pc:cxnChg chg="del mod">
          <ac:chgData name="Mihai Budiu" userId="3fe408b5c12bb05c" providerId="LiveId" clId="{3EBECB8F-FC2E-423F-A431-73BCB16C29AD}" dt="2022-07-18T20:03:48.450" v="612" actId="478"/>
          <ac:cxnSpMkLst>
            <pc:docMk/>
            <pc:sldMk cId="1651621493" sldId="313"/>
            <ac:cxnSpMk id="71" creationId="{34D9D9B1-D3D1-40C9-B333-F210EBDE735E}"/>
          </ac:cxnSpMkLst>
        </pc:cxnChg>
      </pc:sldChg>
      <pc:sldChg chg="del">
        <pc:chgData name="Mihai Budiu" userId="3fe408b5c12bb05c" providerId="LiveId" clId="{3EBECB8F-FC2E-423F-A431-73BCB16C29AD}" dt="2022-07-18T20:10:48.392" v="842" actId="47"/>
        <pc:sldMkLst>
          <pc:docMk/>
          <pc:sldMk cId="4143987235" sldId="315"/>
        </pc:sldMkLst>
      </pc:sldChg>
      <pc:sldChg chg="del">
        <pc:chgData name="Mihai Budiu" userId="3fe408b5c12bb05c" providerId="LiveId" clId="{3EBECB8F-FC2E-423F-A431-73BCB16C29AD}" dt="2022-07-18T21:38:48.066" v="4096" actId="47"/>
        <pc:sldMkLst>
          <pc:docMk/>
          <pc:sldMk cId="920665457" sldId="317"/>
        </pc:sldMkLst>
      </pc:sldChg>
      <pc:sldChg chg="del">
        <pc:chgData name="Mihai Budiu" userId="3fe408b5c12bb05c" providerId="LiveId" clId="{3EBECB8F-FC2E-423F-A431-73BCB16C29AD}" dt="2022-07-18T21:38:51.594" v="4097" actId="47"/>
        <pc:sldMkLst>
          <pc:docMk/>
          <pc:sldMk cId="3065563977" sldId="318"/>
        </pc:sldMkLst>
      </pc:sldChg>
      <pc:sldChg chg="del">
        <pc:chgData name="Mihai Budiu" userId="3fe408b5c12bb05c" providerId="LiveId" clId="{3EBECB8F-FC2E-423F-A431-73BCB16C29AD}" dt="2022-07-18T20:14:23.490" v="884" actId="47"/>
        <pc:sldMkLst>
          <pc:docMk/>
          <pc:sldMk cId="4180675023" sldId="319"/>
        </pc:sldMkLst>
      </pc:sldChg>
      <pc:sldChg chg="modSp mod">
        <pc:chgData name="Mihai Budiu" userId="3fe408b5c12bb05c" providerId="LiveId" clId="{3EBECB8F-FC2E-423F-A431-73BCB16C29AD}" dt="2022-07-19T00:54:18.351" v="8199" actId="20577"/>
        <pc:sldMkLst>
          <pc:docMk/>
          <pc:sldMk cId="3316610778" sldId="321"/>
        </pc:sldMkLst>
        <pc:spChg chg="mod">
          <ac:chgData name="Mihai Budiu" userId="3fe408b5c12bb05c" providerId="LiveId" clId="{3EBECB8F-FC2E-423F-A431-73BCB16C29AD}" dt="2022-07-19T00:54:18.351" v="8199" actId="20577"/>
          <ac:spMkLst>
            <pc:docMk/>
            <pc:sldMk cId="3316610778" sldId="321"/>
            <ac:spMk id="3" creationId="{C212BF5A-964C-44DB-89FA-DF478D558933}"/>
          </ac:spMkLst>
        </pc:spChg>
      </pc:sldChg>
      <pc:sldChg chg="modSp mod">
        <pc:chgData name="Mihai Budiu" userId="3fe408b5c12bb05c" providerId="LiveId" clId="{3EBECB8F-FC2E-423F-A431-73BCB16C29AD}" dt="2022-07-19T00:56:20.012" v="8234" actId="20577"/>
        <pc:sldMkLst>
          <pc:docMk/>
          <pc:sldMk cId="3663016293" sldId="322"/>
        </pc:sldMkLst>
        <pc:spChg chg="mod">
          <ac:chgData name="Mihai Budiu" userId="3fe408b5c12bb05c" providerId="LiveId" clId="{3EBECB8F-FC2E-423F-A431-73BCB16C29AD}" dt="2022-07-19T00:56:20.012" v="8234" actId="20577"/>
          <ac:spMkLst>
            <pc:docMk/>
            <pc:sldMk cId="3663016293" sldId="322"/>
            <ac:spMk id="3" creationId="{315B9CAF-F6C1-461B-9EEB-37570D36BC3A}"/>
          </ac:spMkLst>
        </pc:spChg>
        <pc:spChg chg="mod">
          <ac:chgData name="Mihai Budiu" userId="3fe408b5c12bb05c" providerId="LiveId" clId="{3EBECB8F-FC2E-423F-A431-73BCB16C29AD}" dt="2022-07-19T00:56:10.386" v="8230" actId="1035"/>
          <ac:spMkLst>
            <pc:docMk/>
            <pc:sldMk cId="3663016293" sldId="322"/>
            <ac:spMk id="7" creationId="{507D2FB4-3F80-41B8-BEA5-2C8246CC8981}"/>
          </ac:spMkLst>
        </pc:spChg>
        <pc:spChg chg="mod">
          <ac:chgData name="Mihai Budiu" userId="3fe408b5c12bb05c" providerId="LiveId" clId="{3EBECB8F-FC2E-423F-A431-73BCB16C29AD}" dt="2022-07-19T00:56:10.386" v="8230" actId="1035"/>
          <ac:spMkLst>
            <pc:docMk/>
            <pc:sldMk cId="3663016293" sldId="322"/>
            <ac:spMk id="8" creationId="{FDB8399D-5BC4-4037-B07B-39F9A8776B3C}"/>
          </ac:spMkLst>
        </pc:spChg>
        <pc:spChg chg="mod">
          <ac:chgData name="Mihai Budiu" userId="3fe408b5c12bb05c" providerId="LiveId" clId="{3EBECB8F-FC2E-423F-A431-73BCB16C29AD}" dt="2022-07-19T00:56:10.386" v="8230" actId="1035"/>
          <ac:spMkLst>
            <pc:docMk/>
            <pc:sldMk cId="3663016293" sldId="322"/>
            <ac:spMk id="11" creationId="{C7D013E8-28C1-44F9-9B68-D750C50CF438}"/>
          </ac:spMkLst>
        </pc:spChg>
        <pc:spChg chg="mod">
          <ac:chgData name="Mihai Budiu" userId="3fe408b5c12bb05c" providerId="LiveId" clId="{3EBECB8F-FC2E-423F-A431-73BCB16C29AD}" dt="2022-07-19T00:56:10.386" v="8230" actId="1035"/>
          <ac:spMkLst>
            <pc:docMk/>
            <pc:sldMk cId="3663016293" sldId="322"/>
            <ac:spMk id="12" creationId="{186AB583-F3E3-4F59-A0FB-2E4523C71F81}"/>
          </ac:spMkLst>
        </pc:spChg>
        <pc:picChg chg="mod">
          <ac:chgData name="Mihai Budiu" userId="3fe408b5c12bb05c" providerId="LiveId" clId="{3EBECB8F-FC2E-423F-A431-73BCB16C29AD}" dt="2022-07-19T00:56:10.386" v="8230" actId="1035"/>
          <ac:picMkLst>
            <pc:docMk/>
            <pc:sldMk cId="3663016293" sldId="322"/>
            <ac:picMk id="6" creationId="{A5741EC1-7167-4636-B3EA-2A9D389B6F01}"/>
          </ac:picMkLst>
        </pc:picChg>
        <pc:cxnChg chg="mod">
          <ac:chgData name="Mihai Budiu" userId="3fe408b5c12bb05c" providerId="LiveId" clId="{3EBECB8F-FC2E-423F-A431-73BCB16C29AD}" dt="2022-07-19T00:56:10.386" v="8230" actId="1035"/>
          <ac:cxnSpMkLst>
            <pc:docMk/>
            <pc:sldMk cId="3663016293" sldId="322"/>
            <ac:cxnSpMk id="9" creationId="{E5B581EC-FB76-4767-A8B5-7100ECE53160}"/>
          </ac:cxnSpMkLst>
        </pc:cxnChg>
        <pc:cxnChg chg="mod">
          <ac:chgData name="Mihai Budiu" userId="3fe408b5c12bb05c" providerId="LiveId" clId="{3EBECB8F-FC2E-423F-A431-73BCB16C29AD}" dt="2022-07-19T00:56:10.386" v="8230" actId="1035"/>
          <ac:cxnSpMkLst>
            <pc:docMk/>
            <pc:sldMk cId="3663016293" sldId="322"/>
            <ac:cxnSpMk id="10" creationId="{BA1399AE-C7CB-4ADD-A7CE-02A694E9F0A5}"/>
          </ac:cxnSpMkLst>
        </pc:cxnChg>
      </pc:sldChg>
      <pc:sldChg chg="modSp mod ord">
        <pc:chgData name="Mihai Budiu" userId="3fe408b5c12bb05c" providerId="LiveId" clId="{3EBECB8F-FC2E-423F-A431-73BCB16C29AD}" dt="2022-07-18T22:43:40.848" v="5582" actId="20577"/>
        <pc:sldMkLst>
          <pc:docMk/>
          <pc:sldMk cId="2545579519" sldId="324"/>
        </pc:sldMkLst>
        <pc:spChg chg="mod">
          <ac:chgData name="Mihai Budiu" userId="3fe408b5c12bb05c" providerId="LiveId" clId="{3EBECB8F-FC2E-423F-A431-73BCB16C29AD}" dt="2022-07-18T22:43:40.848" v="5582" actId="20577"/>
          <ac:spMkLst>
            <pc:docMk/>
            <pc:sldMk cId="2545579519" sldId="324"/>
            <ac:spMk id="2" creationId="{05838195-5482-4BB4-88FA-2198D2651941}"/>
          </ac:spMkLst>
        </pc:spChg>
      </pc:sldChg>
      <pc:sldChg chg="addSp delSp modSp mod modAnim">
        <pc:chgData name="Mihai Budiu" userId="3fe408b5c12bb05c" providerId="LiveId" clId="{3EBECB8F-FC2E-423F-A431-73BCB16C29AD}" dt="2022-07-20T19:09:49.285" v="10126" actId="6549"/>
        <pc:sldMkLst>
          <pc:docMk/>
          <pc:sldMk cId="3280928936" sldId="325"/>
        </pc:sldMkLst>
        <pc:spChg chg="mod">
          <ac:chgData name="Mihai Budiu" userId="3fe408b5c12bb05c" providerId="LiveId" clId="{3EBECB8F-FC2E-423F-A431-73BCB16C29AD}" dt="2022-07-20T19:05:06.517" v="9957" actId="1076"/>
          <ac:spMkLst>
            <pc:docMk/>
            <pc:sldMk cId="3280928936" sldId="325"/>
            <ac:spMk id="2" creationId="{745B71EE-2918-46DA-86F1-6663236D3641}"/>
          </ac:spMkLst>
        </pc:spChg>
        <pc:spChg chg="mod">
          <ac:chgData name="Mihai Budiu" userId="3fe408b5c12bb05c" providerId="LiveId" clId="{3EBECB8F-FC2E-423F-A431-73BCB16C29AD}" dt="2022-07-20T19:09:49.285" v="10126" actId="6549"/>
          <ac:spMkLst>
            <pc:docMk/>
            <pc:sldMk cId="3280928936" sldId="325"/>
            <ac:spMk id="3" creationId="{6916C309-AF9C-413C-9AA3-2EEC85F0361D}"/>
          </ac:spMkLst>
        </pc:spChg>
        <pc:spChg chg="add mod">
          <ac:chgData name="Mihai Budiu" userId="3fe408b5c12bb05c" providerId="LiveId" clId="{3EBECB8F-FC2E-423F-A431-73BCB16C29AD}" dt="2022-07-20T19:05:16.393" v="9958" actId="164"/>
          <ac:spMkLst>
            <pc:docMk/>
            <pc:sldMk cId="3280928936" sldId="325"/>
            <ac:spMk id="6" creationId="{01F87B6A-23CB-B26C-7DC6-BE92D177BF66}"/>
          </ac:spMkLst>
        </pc:spChg>
        <pc:spChg chg="add mod">
          <ac:chgData name="Mihai Budiu" userId="3fe408b5c12bb05c" providerId="LiveId" clId="{3EBECB8F-FC2E-423F-A431-73BCB16C29AD}" dt="2022-07-20T19:06:41.815" v="10038" actId="403"/>
          <ac:spMkLst>
            <pc:docMk/>
            <pc:sldMk cId="3280928936" sldId="325"/>
            <ac:spMk id="8" creationId="{E17D4278-5197-10F4-B936-8F5B1B42FB03}"/>
          </ac:spMkLst>
        </pc:spChg>
        <pc:spChg chg="mod">
          <ac:chgData name="Mihai Budiu" userId="3fe408b5c12bb05c" providerId="LiveId" clId="{3EBECB8F-FC2E-423F-A431-73BCB16C29AD}" dt="2022-07-18T22:34:26.283" v="5228" actId="1038"/>
          <ac:spMkLst>
            <pc:docMk/>
            <pc:sldMk cId="3280928936" sldId="325"/>
            <ac:spMk id="10" creationId="{A0DEA843-6F0B-1AE4-03E0-86E966A34A94}"/>
          </ac:spMkLst>
        </pc:spChg>
        <pc:spChg chg="add del mod">
          <ac:chgData name="Mihai Budiu" userId="3fe408b5c12bb05c" providerId="LiveId" clId="{3EBECB8F-FC2E-423F-A431-73BCB16C29AD}" dt="2022-07-19T21:51:47.976" v="9313" actId="478"/>
          <ac:spMkLst>
            <pc:docMk/>
            <pc:sldMk cId="3280928936" sldId="325"/>
            <ac:spMk id="11" creationId="{FC2E592A-90BA-C09F-8E15-FD5B7D0A4FBC}"/>
          </ac:spMkLst>
        </pc:spChg>
        <pc:spChg chg="add mod">
          <ac:chgData name="Mihai Budiu" userId="3fe408b5c12bb05c" providerId="LiveId" clId="{3EBECB8F-FC2E-423F-A431-73BCB16C29AD}" dt="2022-07-18T22:34:26.283" v="5228" actId="1038"/>
          <ac:spMkLst>
            <pc:docMk/>
            <pc:sldMk cId="3280928936" sldId="325"/>
            <ac:spMk id="12" creationId="{67389738-E885-AB15-6D71-C2F867EC96E3}"/>
          </ac:spMkLst>
        </pc:spChg>
        <pc:spChg chg="add del mod">
          <ac:chgData name="Mihai Budiu" userId="3fe408b5c12bb05c" providerId="LiveId" clId="{3EBECB8F-FC2E-423F-A431-73BCB16C29AD}" dt="2022-07-18T22:39:40.462" v="5524"/>
          <ac:spMkLst>
            <pc:docMk/>
            <pc:sldMk cId="3280928936" sldId="325"/>
            <ac:spMk id="13" creationId="{30FDCA27-8FB7-09B7-ABDE-DC2B7E0A9734}"/>
          </ac:spMkLst>
        </pc:spChg>
        <pc:spChg chg="add del mod">
          <ac:chgData name="Mihai Budiu" userId="3fe408b5c12bb05c" providerId="LiveId" clId="{3EBECB8F-FC2E-423F-A431-73BCB16C29AD}" dt="2022-07-18T22:39:57.676" v="5532"/>
          <ac:spMkLst>
            <pc:docMk/>
            <pc:sldMk cId="3280928936" sldId="325"/>
            <ac:spMk id="14" creationId="{19DCB1F3-4987-D171-9B68-67B1CF528A6D}"/>
          </ac:spMkLst>
        </pc:spChg>
        <pc:spChg chg="add del mod">
          <ac:chgData name="Mihai Budiu" userId="3fe408b5c12bb05c" providerId="LiveId" clId="{3EBECB8F-FC2E-423F-A431-73BCB16C29AD}" dt="2022-07-18T22:40:49.106" v="5553" actId="478"/>
          <ac:spMkLst>
            <pc:docMk/>
            <pc:sldMk cId="3280928936" sldId="325"/>
            <ac:spMk id="15" creationId="{2455FD0A-32FA-3447-CC7B-E0266663A608}"/>
          </ac:spMkLst>
        </pc:spChg>
        <pc:grpChg chg="add mod">
          <ac:chgData name="Mihai Budiu" userId="3fe408b5c12bb05c" providerId="LiveId" clId="{3EBECB8F-FC2E-423F-A431-73BCB16C29AD}" dt="2022-07-20T19:05:24.385" v="9982" actId="1038"/>
          <ac:grpSpMkLst>
            <pc:docMk/>
            <pc:sldMk cId="3280928936" sldId="325"/>
            <ac:grpSpMk id="13" creationId="{E3DE4569-313A-6C4D-6EB7-9EA1CCE22D29}"/>
          </ac:grpSpMkLst>
        </pc:grpChg>
        <pc:picChg chg="mod">
          <ac:chgData name="Mihai Budiu" userId="3fe408b5c12bb05c" providerId="LiveId" clId="{3EBECB8F-FC2E-423F-A431-73BCB16C29AD}" dt="2022-07-20T19:05:16.393" v="9958" actId="164"/>
          <ac:picMkLst>
            <pc:docMk/>
            <pc:sldMk cId="3280928936" sldId="325"/>
            <ac:picMk id="5" creationId="{76BCF600-5186-4E0B-A571-C44D6456C95D}"/>
          </ac:picMkLst>
        </pc:picChg>
        <pc:picChg chg="mod modCrop">
          <ac:chgData name="Mihai Budiu" userId="3fe408b5c12bb05c" providerId="LiveId" clId="{3EBECB8F-FC2E-423F-A431-73BCB16C29AD}" dt="2022-07-18T22:34:41.104" v="5240" actId="1038"/>
          <ac:picMkLst>
            <pc:docMk/>
            <pc:sldMk cId="3280928936" sldId="325"/>
            <ac:picMk id="7" creationId="{9367A4D9-475D-7611-01FE-EA1F16847EC2}"/>
          </ac:picMkLst>
        </pc:picChg>
        <pc:picChg chg="add del mod">
          <ac:chgData name="Mihai Budiu" userId="3fe408b5c12bb05c" providerId="LiveId" clId="{3EBECB8F-FC2E-423F-A431-73BCB16C29AD}" dt="2022-07-19T21:51:44.019" v="9312" actId="478"/>
          <ac:picMkLst>
            <pc:docMk/>
            <pc:sldMk cId="3280928936" sldId="325"/>
            <ac:picMk id="8" creationId="{D90389D8-239A-A0C1-981B-B573B93D9C04}"/>
          </ac:picMkLst>
        </pc:picChg>
        <pc:picChg chg="mod modCrop">
          <ac:chgData name="Mihai Budiu" userId="3fe408b5c12bb05c" providerId="LiveId" clId="{3EBECB8F-FC2E-423F-A431-73BCB16C29AD}" dt="2022-07-19T01:32:03.816" v="8708" actId="732"/>
          <ac:picMkLst>
            <pc:docMk/>
            <pc:sldMk cId="3280928936" sldId="325"/>
            <ac:picMk id="9" creationId="{474D1B22-0963-ECBE-619C-E0261F369EE4}"/>
          </ac:picMkLst>
        </pc:picChg>
        <pc:picChg chg="add mod">
          <ac:chgData name="Mihai Budiu" userId="3fe408b5c12bb05c" providerId="LiveId" clId="{3EBECB8F-FC2E-423F-A431-73BCB16C29AD}" dt="2022-07-20T18:57:46.358" v="9821" actId="571"/>
          <ac:picMkLst>
            <pc:docMk/>
            <pc:sldMk cId="3280928936" sldId="325"/>
            <ac:picMk id="11" creationId="{BB13EAD4-5A91-B699-2601-208F10F367D1}"/>
          </ac:picMkLst>
        </pc:picChg>
      </pc:sldChg>
      <pc:sldChg chg="addSp delSp modSp mod delAnim modAnim">
        <pc:chgData name="Mihai Budiu" userId="3fe408b5c12bb05c" providerId="LiveId" clId="{3EBECB8F-FC2E-423F-A431-73BCB16C29AD}" dt="2022-07-19T21:46:45.087" v="9307" actId="20577"/>
        <pc:sldMkLst>
          <pc:docMk/>
          <pc:sldMk cId="3215960241" sldId="326"/>
        </pc:sldMkLst>
        <pc:spChg chg="mod">
          <ac:chgData name="Mihai Budiu" userId="3fe408b5c12bb05c" providerId="LiveId" clId="{3EBECB8F-FC2E-423F-A431-73BCB16C29AD}" dt="2022-07-19T00:58:27.718" v="8308" actId="20577"/>
          <ac:spMkLst>
            <pc:docMk/>
            <pc:sldMk cId="3215960241" sldId="326"/>
            <ac:spMk id="2" creationId="{A196BCBC-3764-4D87-ABE6-02AD153DF531}"/>
          </ac:spMkLst>
        </pc:spChg>
        <pc:spChg chg="mod">
          <ac:chgData name="Mihai Budiu" userId="3fe408b5c12bb05c" providerId="LiveId" clId="{3EBECB8F-FC2E-423F-A431-73BCB16C29AD}" dt="2022-07-19T21:46:45.087" v="9307" actId="20577"/>
          <ac:spMkLst>
            <pc:docMk/>
            <pc:sldMk cId="3215960241" sldId="326"/>
            <ac:spMk id="3" creationId="{3F5635BA-A4C9-43D7-91CC-9D370E7843C9}"/>
          </ac:spMkLst>
        </pc:spChg>
        <pc:spChg chg="del">
          <ac:chgData name="Mihai Budiu" userId="3fe408b5c12bb05c" providerId="LiveId" clId="{3EBECB8F-FC2E-423F-A431-73BCB16C29AD}" dt="2022-07-18T21:19:29.657" v="3889" actId="478"/>
          <ac:spMkLst>
            <pc:docMk/>
            <pc:sldMk cId="3215960241" sldId="326"/>
            <ac:spMk id="7" creationId="{ED014EC8-A674-47CB-933F-0CF24AE68685}"/>
          </ac:spMkLst>
        </pc:spChg>
        <pc:picChg chg="add mod">
          <ac:chgData name="Mihai Budiu" userId="3fe408b5c12bb05c" providerId="LiveId" clId="{3EBECB8F-FC2E-423F-A431-73BCB16C29AD}" dt="2022-07-19T01:17:58.672" v="8458" actId="1076"/>
          <ac:picMkLst>
            <pc:docMk/>
            <pc:sldMk cId="3215960241" sldId="326"/>
            <ac:picMk id="6" creationId="{80FEA6FB-DB4A-3D50-0712-D7C1518E5EAA}"/>
          </ac:picMkLst>
        </pc:picChg>
        <pc:picChg chg="del mod">
          <ac:chgData name="Mihai Budiu" userId="3fe408b5c12bb05c" providerId="LiveId" clId="{3EBECB8F-FC2E-423F-A431-73BCB16C29AD}" dt="2022-07-19T01:17:35.467" v="8454" actId="478"/>
          <ac:picMkLst>
            <pc:docMk/>
            <pc:sldMk cId="3215960241" sldId="326"/>
            <ac:picMk id="9" creationId="{50176DE5-BE18-02B3-4BFC-BA7E656E2EEB}"/>
          </ac:picMkLst>
        </pc:picChg>
      </pc:sldChg>
      <pc:sldChg chg="modSp del mod">
        <pc:chgData name="Mihai Budiu" userId="3fe408b5c12bb05c" providerId="LiveId" clId="{3EBECB8F-FC2E-423F-A431-73BCB16C29AD}" dt="2022-07-18T20:00:17.845" v="514" actId="47"/>
        <pc:sldMkLst>
          <pc:docMk/>
          <pc:sldMk cId="445934167" sldId="328"/>
        </pc:sldMkLst>
        <pc:spChg chg="mod">
          <ac:chgData name="Mihai Budiu" userId="3fe408b5c12bb05c" providerId="LiveId" clId="{3EBECB8F-FC2E-423F-A431-73BCB16C29AD}" dt="2022-07-18T20:00:08.404" v="511" actId="21"/>
          <ac:spMkLst>
            <pc:docMk/>
            <pc:sldMk cId="445934167" sldId="328"/>
            <ac:spMk id="3" creationId="{69038337-F682-4383-B9EE-84C91FDF0E89}"/>
          </ac:spMkLst>
        </pc:spChg>
      </pc:sldChg>
      <pc:sldChg chg="del">
        <pc:chgData name="Mihai Budiu" userId="3fe408b5c12bb05c" providerId="LiveId" clId="{3EBECB8F-FC2E-423F-A431-73BCB16C29AD}" dt="2022-07-18T20:38:36.635" v="2110" actId="47"/>
        <pc:sldMkLst>
          <pc:docMk/>
          <pc:sldMk cId="1166193542" sldId="330"/>
        </pc:sldMkLst>
      </pc:sldChg>
      <pc:sldChg chg="delSp modSp mod">
        <pc:chgData name="Mihai Budiu" userId="3fe408b5c12bb05c" providerId="LiveId" clId="{3EBECB8F-FC2E-423F-A431-73BCB16C29AD}" dt="2022-07-18T22:42:16.457" v="5571" actId="20577"/>
        <pc:sldMkLst>
          <pc:docMk/>
          <pc:sldMk cId="580344967" sldId="333"/>
        </pc:sldMkLst>
        <pc:spChg chg="mod">
          <ac:chgData name="Mihai Budiu" userId="3fe408b5c12bb05c" providerId="LiveId" clId="{3EBECB8F-FC2E-423F-A431-73BCB16C29AD}" dt="2022-07-18T22:42:16.457" v="5571" actId="20577"/>
          <ac:spMkLst>
            <pc:docMk/>
            <pc:sldMk cId="580344967" sldId="333"/>
            <ac:spMk id="2" creationId="{D0B826C6-614A-47CA-9972-56734D77CE08}"/>
          </ac:spMkLst>
        </pc:spChg>
        <pc:spChg chg="del">
          <ac:chgData name="Mihai Budiu" userId="3fe408b5c12bb05c" providerId="LiveId" clId="{3EBECB8F-FC2E-423F-A431-73BCB16C29AD}" dt="2022-07-18T22:35:37.524" v="5241" actId="478"/>
          <ac:spMkLst>
            <pc:docMk/>
            <pc:sldMk cId="580344967" sldId="333"/>
            <ac:spMk id="22" creationId="{82E72982-359D-8049-DD63-484604548AB5}"/>
          </ac:spMkLst>
        </pc:spChg>
        <pc:cxnChg chg="del mod">
          <ac:chgData name="Mihai Budiu" userId="3fe408b5c12bb05c" providerId="LiveId" clId="{3EBECB8F-FC2E-423F-A431-73BCB16C29AD}" dt="2022-07-18T22:35:37.524" v="5241" actId="478"/>
          <ac:cxnSpMkLst>
            <pc:docMk/>
            <pc:sldMk cId="580344967" sldId="333"/>
            <ac:cxnSpMk id="23" creationId="{C62A5A9D-C48B-EB3C-FE90-8718F907428F}"/>
          </ac:cxnSpMkLst>
        </pc:cxnChg>
      </pc:sldChg>
      <pc:sldChg chg="del">
        <pc:chgData name="Mihai Budiu" userId="3fe408b5c12bb05c" providerId="LiveId" clId="{3EBECB8F-FC2E-423F-A431-73BCB16C29AD}" dt="2022-07-18T21:43:37.454" v="4103" actId="47"/>
        <pc:sldMkLst>
          <pc:docMk/>
          <pc:sldMk cId="2073077824" sldId="334"/>
        </pc:sldMkLst>
      </pc:sldChg>
      <pc:sldChg chg="del">
        <pc:chgData name="Mihai Budiu" userId="3fe408b5c12bb05c" providerId="LiveId" clId="{3EBECB8F-FC2E-423F-A431-73BCB16C29AD}" dt="2022-07-18T20:05:38.926" v="681" actId="47"/>
        <pc:sldMkLst>
          <pc:docMk/>
          <pc:sldMk cId="1054224262" sldId="335"/>
        </pc:sldMkLst>
      </pc:sldChg>
      <pc:sldChg chg="del">
        <pc:chgData name="Mihai Budiu" userId="3fe408b5c12bb05c" providerId="LiveId" clId="{3EBECB8F-FC2E-423F-A431-73BCB16C29AD}" dt="2022-07-18T20:14:35.871" v="885" actId="47"/>
        <pc:sldMkLst>
          <pc:docMk/>
          <pc:sldMk cId="1489781975" sldId="336"/>
        </pc:sldMkLst>
      </pc:sldChg>
      <pc:sldChg chg="del">
        <pc:chgData name="Mihai Budiu" userId="3fe408b5c12bb05c" providerId="LiveId" clId="{3EBECB8F-FC2E-423F-A431-73BCB16C29AD}" dt="2022-07-18T19:54:39.942" v="383" actId="47"/>
        <pc:sldMkLst>
          <pc:docMk/>
          <pc:sldMk cId="486923477" sldId="339"/>
        </pc:sldMkLst>
      </pc:sldChg>
      <pc:sldChg chg="del">
        <pc:chgData name="Mihai Budiu" userId="3fe408b5c12bb05c" providerId="LiveId" clId="{3EBECB8F-FC2E-423F-A431-73BCB16C29AD}" dt="2022-07-18T19:54:40.922" v="384" actId="47"/>
        <pc:sldMkLst>
          <pc:docMk/>
          <pc:sldMk cId="1199662006" sldId="340"/>
        </pc:sldMkLst>
      </pc:sldChg>
      <pc:sldChg chg="delSp modSp mod">
        <pc:chgData name="Mihai Budiu" userId="3fe408b5c12bb05c" providerId="LiveId" clId="{3EBECB8F-FC2E-423F-A431-73BCB16C29AD}" dt="2022-07-18T20:00:48.024" v="521" actId="20577"/>
        <pc:sldMkLst>
          <pc:docMk/>
          <pc:sldMk cId="2001121776" sldId="341"/>
        </pc:sldMkLst>
        <pc:spChg chg="mod">
          <ac:chgData name="Mihai Budiu" userId="3fe408b5c12bb05c" providerId="LiveId" clId="{3EBECB8F-FC2E-423F-A431-73BCB16C29AD}" dt="2022-07-18T19:59:34.309" v="498" actId="6549"/>
          <ac:spMkLst>
            <pc:docMk/>
            <pc:sldMk cId="2001121776" sldId="341"/>
            <ac:spMk id="2" creationId="{470206D2-0B45-4A03-AB9A-EB110B1CA5CB}"/>
          </ac:spMkLst>
        </pc:spChg>
        <pc:spChg chg="mod">
          <ac:chgData name="Mihai Budiu" userId="3fe408b5c12bb05c" providerId="LiveId" clId="{3EBECB8F-FC2E-423F-A431-73BCB16C29AD}" dt="2022-07-18T20:00:48.024" v="521" actId="20577"/>
          <ac:spMkLst>
            <pc:docMk/>
            <pc:sldMk cId="2001121776" sldId="341"/>
            <ac:spMk id="3" creationId="{69038337-F682-4383-B9EE-84C91FDF0E89}"/>
          </ac:spMkLst>
        </pc:spChg>
        <pc:picChg chg="del">
          <ac:chgData name="Mihai Budiu" userId="3fe408b5c12bb05c" providerId="LiveId" clId="{3EBECB8F-FC2E-423F-A431-73BCB16C29AD}" dt="2022-07-18T20:00:01.384" v="510" actId="478"/>
          <ac:picMkLst>
            <pc:docMk/>
            <pc:sldMk cId="2001121776" sldId="341"/>
            <ac:picMk id="6" creationId="{B5B7341F-3508-4FC3-A37F-DE6B7EB7C13A}"/>
          </ac:picMkLst>
        </pc:picChg>
      </pc:sldChg>
      <pc:sldChg chg="del">
        <pc:chgData name="Mihai Budiu" userId="3fe408b5c12bb05c" providerId="LiveId" clId="{3EBECB8F-FC2E-423F-A431-73BCB16C29AD}" dt="2022-07-18T20:38:17.865" v="2109" actId="47"/>
        <pc:sldMkLst>
          <pc:docMk/>
          <pc:sldMk cId="2663063706" sldId="344"/>
        </pc:sldMkLst>
      </pc:sldChg>
      <pc:sldChg chg="del">
        <pc:chgData name="Mihai Budiu" userId="3fe408b5c12bb05c" providerId="LiveId" clId="{3EBECB8F-FC2E-423F-A431-73BCB16C29AD}" dt="2022-07-18T20:09:06.078" v="791" actId="47"/>
        <pc:sldMkLst>
          <pc:docMk/>
          <pc:sldMk cId="1079687724" sldId="346"/>
        </pc:sldMkLst>
      </pc:sldChg>
      <pc:sldChg chg="del">
        <pc:chgData name="Mihai Budiu" userId="3fe408b5c12bb05c" providerId="LiveId" clId="{3EBECB8F-FC2E-423F-A431-73BCB16C29AD}" dt="2022-07-18T20:14:06.780" v="881" actId="47"/>
        <pc:sldMkLst>
          <pc:docMk/>
          <pc:sldMk cId="3845356466" sldId="348"/>
        </pc:sldMkLst>
      </pc:sldChg>
      <pc:sldChg chg="del">
        <pc:chgData name="Mihai Budiu" userId="3fe408b5c12bb05c" providerId="LiveId" clId="{3EBECB8F-FC2E-423F-A431-73BCB16C29AD}" dt="2022-07-18T20:14:06.780" v="881" actId="47"/>
        <pc:sldMkLst>
          <pc:docMk/>
          <pc:sldMk cId="602084430" sldId="349"/>
        </pc:sldMkLst>
      </pc:sldChg>
      <pc:sldChg chg="del">
        <pc:chgData name="Mihai Budiu" userId="3fe408b5c12bb05c" providerId="LiveId" clId="{3EBECB8F-FC2E-423F-A431-73BCB16C29AD}" dt="2022-07-18T20:14:06.780" v="881" actId="47"/>
        <pc:sldMkLst>
          <pc:docMk/>
          <pc:sldMk cId="3869295264" sldId="350"/>
        </pc:sldMkLst>
      </pc:sldChg>
      <pc:sldChg chg="delSp modSp mod">
        <pc:chgData name="Mihai Budiu" userId="3fe408b5c12bb05c" providerId="LiveId" clId="{3EBECB8F-FC2E-423F-A431-73BCB16C29AD}" dt="2022-07-19T00:53:45.765" v="8189" actId="20577"/>
        <pc:sldMkLst>
          <pc:docMk/>
          <pc:sldMk cId="492728673" sldId="352"/>
        </pc:sldMkLst>
        <pc:spChg chg="del">
          <ac:chgData name="Mihai Budiu" userId="3fe408b5c12bb05c" providerId="LiveId" clId="{3EBECB8F-FC2E-423F-A431-73BCB16C29AD}" dt="2022-07-18T22:25:13.609" v="5007" actId="478"/>
          <ac:spMkLst>
            <pc:docMk/>
            <pc:sldMk cId="492728673" sldId="352"/>
            <ac:spMk id="3" creationId="{A478DBCB-2758-CF89-8F33-B42B45D16EF7}"/>
          </ac:spMkLst>
        </pc:spChg>
        <pc:spChg chg="mod">
          <ac:chgData name="Mihai Budiu" userId="3fe408b5c12bb05c" providerId="LiveId" clId="{3EBECB8F-FC2E-423F-A431-73BCB16C29AD}" dt="2022-07-19T00:53:45.765" v="8189" actId="20577"/>
          <ac:spMkLst>
            <pc:docMk/>
            <pc:sldMk cId="492728673" sldId="352"/>
            <ac:spMk id="9" creationId="{0484579B-6A67-4BC1-80E6-19D95068AEC3}"/>
          </ac:spMkLst>
        </pc:spChg>
      </pc:sldChg>
      <pc:sldChg chg="modSp del mod">
        <pc:chgData name="Mihai Budiu" userId="3fe408b5c12bb05c" providerId="LiveId" clId="{3EBECB8F-FC2E-423F-A431-73BCB16C29AD}" dt="2022-07-18T20:04:09.512" v="631" actId="47"/>
        <pc:sldMkLst>
          <pc:docMk/>
          <pc:sldMk cId="2795340269" sldId="355"/>
        </pc:sldMkLst>
        <pc:spChg chg="mod">
          <ac:chgData name="Mihai Budiu" userId="3fe408b5c12bb05c" providerId="LiveId" clId="{3EBECB8F-FC2E-423F-A431-73BCB16C29AD}" dt="2022-07-18T20:03:57.281" v="615" actId="27636"/>
          <ac:spMkLst>
            <pc:docMk/>
            <pc:sldMk cId="2795340269" sldId="355"/>
            <ac:spMk id="3" creationId="{A5C4032E-A286-4ADA-B5E7-9037CF81E173}"/>
          </ac:spMkLst>
        </pc:spChg>
      </pc:sldChg>
      <pc:sldChg chg="delSp del mod">
        <pc:chgData name="Mihai Budiu" userId="3fe408b5c12bb05c" providerId="LiveId" clId="{3EBECB8F-FC2E-423F-A431-73BCB16C29AD}" dt="2022-07-18T20:05:24.686" v="679" actId="47"/>
        <pc:sldMkLst>
          <pc:docMk/>
          <pc:sldMk cId="1679662939" sldId="357"/>
        </pc:sldMkLst>
        <pc:spChg chg="del">
          <ac:chgData name="Mihai Budiu" userId="3fe408b5c12bb05c" providerId="LiveId" clId="{3EBECB8F-FC2E-423F-A431-73BCB16C29AD}" dt="2022-07-18T20:05:10.666" v="674" actId="21"/>
          <ac:spMkLst>
            <pc:docMk/>
            <pc:sldMk cId="1679662939" sldId="357"/>
            <ac:spMk id="12" creationId="{ABA7E796-B8AA-4923-8F4C-1880B6C08D57}"/>
          </ac:spMkLst>
        </pc:spChg>
        <pc:picChg chg="del">
          <ac:chgData name="Mihai Budiu" userId="3fe408b5c12bb05c" providerId="LiveId" clId="{3EBECB8F-FC2E-423F-A431-73BCB16C29AD}" dt="2022-07-18T20:04:45.326" v="656" actId="21"/>
          <ac:picMkLst>
            <pc:docMk/>
            <pc:sldMk cId="1679662939" sldId="357"/>
            <ac:picMk id="11" creationId="{1B95D67A-9209-4A0E-A1A6-3435EFF40ED1}"/>
          </ac:picMkLst>
        </pc:picChg>
      </pc:sldChg>
      <pc:sldChg chg="add del">
        <pc:chgData name="Mihai Budiu" userId="3fe408b5c12bb05c" providerId="LiveId" clId="{3EBECB8F-FC2E-423F-A431-73BCB16C29AD}" dt="2022-07-18T20:13:52.825" v="879" actId="47"/>
        <pc:sldMkLst>
          <pc:docMk/>
          <pc:sldMk cId="520012697" sldId="358"/>
        </pc:sldMkLst>
      </pc:sldChg>
      <pc:sldChg chg="del">
        <pc:chgData name="Mihai Budiu" userId="3fe408b5c12bb05c" providerId="LiveId" clId="{3EBECB8F-FC2E-423F-A431-73BCB16C29AD}" dt="2022-07-18T20:00:57.905" v="523" actId="47"/>
        <pc:sldMkLst>
          <pc:docMk/>
          <pc:sldMk cId="2680879244" sldId="359"/>
        </pc:sldMkLst>
      </pc:sldChg>
      <pc:sldChg chg="del">
        <pc:chgData name="Mihai Budiu" userId="3fe408b5c12bb05c" providerId="LiveId" clId="{3EBECB8F-FC2E-423F-A431-73BCB16C29AD}" dt="2022-07-18T20:10:14.049" v="839" actId="47"/>
        <pc:sldMkLst>
          <pc:docMk/>
          <pc:sldMk cId="411352976" sldId="360"/>
        </pc:sldMkLst>
      </pc:sldChg>
      <pc:sldChg chg="del">
        <pc:chgData name="Mihai Budiu" userId="3fe408b5c12bb05c" providerId="LiveId" clId="{3EBECB8F-FC2E-423F-A431-73BCB16C29AD}" dt="2022-07-18T20:10:43.949" v="841" actId="47"/>
        <pc:sldMkLst>
          <pc:docMk/>
          <pc:sldMk cId="2033788758" sldId="362"/>
        </pc:sldMkLst>
      </pc:sldChg>
      <pc:sldChg chg="del">
        <pc:chgData name="Mihai Budiu" userId="3fe408b5c12bb05c" providerId="LiveId" clId="{3EBECB8F-FC2E-423F-A431-73BCB16C29AD}" dt="2022-07-18T20:03:53.281" v="613" actId="47"/>
        <pc:sldMkLst>
          <pc:docMk/>
          <pc:sldMk cId="3803513814" sldId="363"/>
        </pc:sldMkLst>
      </pc:sldChg>
      <pc:sldChg chg="delSp modSp mod ord modAnim">
        <pc:chgData name="Mihai Budiu" userId="3fe408b5c12bb05c" providerId="LiveId" clId="{3EBECB8F-FC2E-423F-A431-73BCB16C29AD}" dt="2022-07-19T21:44:02.403" v="9302"/>
        <pc:sldMkLst>
          <pc:docMk/>
          <pc:sldMk cId="1747965290" sldId="364"/>
        </pc:sldMkLst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2" creationId="{963D884B-6745-42D7-B73F-72567A874EE6}"/>
          </ac:spMkLst>
        </pc:spChg>
        <pc:spChg chg="mod ord">
          <ac:chgData name="Mihai Budiu" userId="3fe408b5c12bb05c" providerId="LiveId" clId="{3EBECB8F-FC2E-423F-A431-73BCB16C29AD}" dt="2022-07-19T21:40:58.080" v="9275" actId="1076"/>
          <ac:spMkLst>
            <pc:docMk/>
            <pc:sldMk cId="1747965290" sldId="364"/>
            <ac:spMk id="3" creationId="{D8A72D8C-5081-45B6-A8C5-FCE068B9BC98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4" creationId="{5F7FC00B-6F63-4BB3-9096-151810D55430}"/>
          </ac:spMkLst>
        </pc:spChg>
        <pc:spChg chg="mod">
          <ac:chgData name="Mihai Budiu" userId="3fe408b5c12bb05c" providerId="LiveId" clId="{3EBECB8F-FC2E-423F-A431-73BCB16C29AD}" dt="2022-07-19T00:46:54.103" v="7985" actId="208"/>
          <ac:spMkLst>
            <pc:docMk/>
            <pc:sldMk cId="1747965290" sldId="364"/>
            <ac:spMk id="5" creationId="{314D592B-A467-4A32-AE7D-C3484EADDA52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6" creationId="{623C1755-583A-41D1-ADE3-7C9D2002292F}"/>
          </ac:spMkLst>
        </pc:spChg>
        <pc:spChg chg="mod">
          <ac:chgData name="Mihai Budiu" userId="3fe408b5c12bb05c" providerId="LiveId" clId="{3EBECB8F-FC2E-423F-A431-73BCB16C29AD}" dt="2022-07-19T21:40:58.080" v="9275" actId="1076"/>
          <ac:spMkLst>
            <pc:docMk/>
            <pc:sldMk cId="1747965290" sldId="364"/>
            <ac:spMk id="9" creationId="{803DB57D-33EE-440A-B052-0B74278258F5}"/>
          </ac:spMkLst>
        </pc:spChg>
        <pc:spChg chg="del mod">
          <ac:chgData name="Mihai Budiu" userId="3fe408b5c12bb05c" providerId="LiveId" clId="{3EBECB8F-FC2E-423F-A431-73BCB16C29AD}" dt="2022-07-19T00:46:09.324" v="7975" actId="478"/>
          <ac:spMkLst>
            <pc:docMk/>
            <pc:sldMk cId="1747965290" sldId="364"/>
            <ac:spMk id="11" creationId="{B9710929-FEED-4184-8982-C43C3926A4EE}"/>
          </ac:spMkLst>
        </pc:spChg>
        <pc:spChg chg="mod">
          <ac:chgData name="Mihai Budiu" userId="3fe408b5c12bb05c" providerId="LiveId" clId="{3EBECB8F-FC2E-423F-A431-73BCB16C29AD}" dt="2022-07-19T00:46:13.337" v="7976" actId="1076"/>
          <ac:spMkLst>
            <pc:docMk/>
            <pc:sldMk cId="1747965290" sldId="364"/>
            <ac:spMk id="12" creationId="{48F12E35-F68A-47EE-824E-6D61B7818BFF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17" creationId="{2BD9128E-B75B-4444-AA47-A2A7A1FD0FA5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19" creationId="{77137C9E-87B0-4D19-BEAF-B70DECC8BB55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23" creationId="{84E9B22B-80E6-4166-9ADC-82E27E262297}"/>
          </ac:spMkLst>
        </pc:spChg>
        <pc:spChg chg="mod">
          <ac:chgData name="Mihai Budiu" userId="3fe408b5c12bb05c" providerId="LiveId" clId="{3EBECB8F-FC2E-423F-A431-73BCB16C29AD}" dt="2022-07-18T20:56:00.054" v="2963" actId="14100"/>
          <ac:spMkLst>
            <pc:docMk/>
            <pc:sldMk cId="1747965290" sldId="364"/>
            <ac:spMk id="24" creationId="{0F057749-2851-4D35-8C84-A0459284A0EA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25" creationId="{20C52E78-0E12-430F-AAD9-877D609637B7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26" creationId="{A1A17307-91D0-4745-9111-D83E74B160B8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27" creationId="{AC8782CD-F084-47C5-A01C-C4736AB2152F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29" creationId="{116DB13A-332F-4817-B0FD-4ACE9C8F9FC2}"/>
          </ac:spMkLst>
        </pc:spChg>
        <pc:spChg chg="mod ord">
          <ac:chgData name="Mihai Budiu" userId="3fe408b5c12bb05c" providerId="LiveId" clId="{3EBECB8F-FC2E-423F-A431-73BCB16C29AD}" dt="2022-07-18T20:54:59.953" v="2947" actId="166"/>
          <ac:spMkLst>
            <pc:docMk/>
            <pc:sldMk cId="1747965290" sldId="364"/>
            <ac:spMk id="38" creationId="{E9365E8C-BC1C-4D27-83EA-400646E4FC73}"/>
          </ac:spMkLst>
        </pc:spChg>
        <pc:spChg chg="mod">
          <ac:chgData name="Mihai Budiu" userId="3fe408b5c12bb05c" providerId="LiveId" clId="{3EBECB8F-FC2E-423F-A431-73BCB16C29AD}" dt="2022-07-18T20:54:37.193" v="2915" actId="1076"/>
          <ac:spMkLst>
            <pc:docMk/>
            <pc:sldMk cId="1747965290" sldId="364"/>
            <ac:spMk id="41" creationId="{FF7D391D-1B8D-4EAC-9F89-E89B62C98C70}"/>
          </ac:spMkLst>
        </pc:spChg>
        <pc:cxnChg chg="mod">
          <ac:chgData name="Mihai Budiu" userId="3fe408b5c12bb05c" providerId="LiveId" clId="{3EBECB8F-FC2E-423F-A431-73BCB16C29AD}" dt="2022-07-18T20:54:37.193" v="2915" actId="1076"/>
          <ac:cxnSpMkLst>
            <pc:docMk/>
            <pc:sldMk cId="1747965290" sldId="364"/>
            <ac:cxnSpMk id="8" creationId="{C4ECFA19-C812-4B11-9B94-1EED35689B92}"/>
          </ac:cxnSpMkLst>
        </pc:cxnChg>
        <pc:cxnChg chg="mod">
          <ac:chgData name="Mihai Budiu" userId="3fe408b5c12bb05c" providerId="LiveId" clId="{3EBECB8F-FC2E-423F-A431-73BCB16C29AD}" dt="2022-07-19T00:46:22.461" v="7979" actId="33986"/>
          <ac:cxnSpMkLst>
            <pc:docMk/>
            <pc:sldMk cId="1747965290" sldId="364"/>
            <ac:cxnSpMk id="13" creationId="{58A5A45B-C120-4A8F-9E70-EDF3001CB3EF}"/>
          </ac:cxnSpMkLst>
        </pc:cxnChg>
        <pc:cxnChg chg="mod">
          <ac:chgData name="Mihai Budiu" userId="3fe408b5c12bb05c" providerId="LiveId" clId="{3EBECB8F-FC2E-423F-A431-73BCB16C29AD}" dt="2022-07-19T00:46:40.678" v="7984" actId="14100"/>
          <ac:cxnSpMkLst>
            <pc:docMk/>
            <pc:sldMk cId="1747965290" sldId="364"/>
            <ac:cxnSpMk id="14" creationId="{A30367FD-E676-4B47-99D7-D04438374F41}"/>
          </ac:cxnSpMkLst>
        </pc:cxnChg>
        <pc:cxnChg chg="mod">
          <ac:chgData name="Mihai Budiu" userId="3fe408b5c12bb05c" providerId="LiveId" clId="{3EBECB8F-FC2E-423F-A431-73BCB16C29AD}" dt="2022-07-18T20:54:37.193" v="2915" actId="1076"/>
          <ac:cxnSpMkLst>
            <pc:docMk/>
            <pc:sldMk cId="1747965290" sldId="364"/>
            <ac:cxnSpMk id="21" creationId="{73E1FC29-8311-4F4C-A3C9-B712135B153D}"/>
          </ac:cxnSpMkLst>
        </pc:cxnChg>
        <pc:cxnChg chg="mod">
          <ac:chgData name="Mihai Budiu" userId="3fe408b5c12bb05c" providerId="LiveId" clId="{3EBECB8F-FC2E-423F-A431-73BCB16C29AD}" dt="2022-07-18T20:54:37.193" v="2915" actId="1076"/>
          <ac:cxnSpMkLst>
            <pc:docMk/>
            <pc:sldMk cId="1747965290" sldId="364"/>
            <ac:cxnSpMk id="22" creationId="{7203C756-AF65-41EF-94DA-7426C18050C5}"/>
          </ac:cxnSpMkLst>
        </pc:cxnChg>
        <pc:cxnChg chg="mod">
          <ac:chgData name="Mihai Budiu" userId="3fe408b5c12bb05c" providerId="LiveId" clId="{3EBECB8F-FC2E-423F-A431-73BCB16C29AD}" dt="2022-07-19T00:46:15.759" v="7977" actId="14100"/>
          <ac:cxnSpMkLst>
            <pc:docMk/>
            <pc:sldMk cId="1747965290" sldId="364"/>
            <ac:cxnSpMk id="28" creationId="{9C5EFEB7-03A6-4CA6-89A2-F8B4C6126017}"/>
          </ac:cxnSpMkLst>
        </pc:cxnChg>
        <pc:cxnChg chg="mod">
          <ac:chgData name="Mihai Budiu" userId="3fe408b5c12bb05c" providerId="LiveId" clId="{3EBECB8F-FC2E-423F-A431-73BCB16C29AD}" dt="2022-07-19T21:41:17.747" v="9278" actId="14100"/>
          <ac:cxnSpMkLst>
            <pc:docMk/>
            <pc:sldMk cId="1747965290" sldId="364"/>
            <ac:cxnSpMk id="30" creationId="{4397173A-9165-4C88-BC28-2524FB7294AF}"/>
          </ac:cxnSpMkLst>
        </pc:cxnChg>
        <pc:cxnChg chg="mod">
          <ac:chgData name="Mihai Budiu" userId="3fe408b5c12bb05c" providerId="LiveId" clId="{3EBECB8F-FC2E-423F-A431-73BCB16C29AD}" dt="2022-07-18T20:54:37.193" v="2915" actId="1076"/>
          <ac:cxnSpMkLst>
            <pc:docMk/>
            <pc:sldMk cId="1747965290" sldId="364"/>
            <ac:cxnSpMk id="33" creationId="{280934E3-1852-4C43-A42B-07DEC4D06577}"/>
          </ac:cxnSpMkLst>
        </pc:cxnChg>
        <pc:cxnChg chg="mod">
          <ac:chgData name="Mihai Budiu" userId="3fe408b5c12bb05c" providerId="LiveId" clId="{3EBECB8F-FC2E-423F-A431-73BCB16C29AD}" dt="2022-07-18T20:55:16.334" v="2950" actId="14100"/>
          <ac:cxnSpMkLst>
            <pc:docMk/>
            <pc:sldMk cId="1747965290" sldId="364"/>
            <ac:cxnSpMk id="34" creationId="{9A7C712D-4D1F-455D-8314-D30B774E6DA1}"/>
          </ac:cxnSpMkLst>
        </pc:cxnChg>
        <pc:cxnChg chg="mod">
          <ac:chgData name="Mihai Budiu" userId="3fe408b5c12bb05c" providerId="LiveId" clId="{3EBECB8F-FC2E-423F-A431-73BCB16C29AD}" dt="2022-07-19T21:40:58.080" v="9275" actId="1076"/>
          <ac:cxnSpMkLst>
            <pc:docMk/>
            <pc:sldMk cId="1747965290" sldId="364"/>
            <ac:cxnSpMk id="39" creationId="{BC93B642-82B4-4C63-A5EB-E3F78DCAB2CC}"/>
          </ac:cxnSpMkLst>
        </pc:cxnChg>
      </pc:sldChg>
      <pc:sldChg chg="addSp delSp modSp mod modAnim">
        <pc:chgData name="Mihai Budiu" userId="3fe408b5c12bb05c" providerId="LiveId" clId="{3EBECB8F-FC2E-423F-A431-73BCB16C29AD}" dt="2022-07-19T21:24:56.841" v="9121" actId="1076"/>
        <pc:sldMkLst>
          <pc:docMk/>
          <pc:sldMk cId="4227788450" sldId="365"/>
        </pc:sldMkLst>
        <pc:spChg chg="mod">
          <ac:chgData name="Mihai Budiu" userId="3fe408b5c12bb05c" providerId="LiveId" clId="{3EBECB8F-FC2E-423F-A431-73BCB16C29AD}" dt="2022-07-18T22:57:07.353" v="6231" actId="20577"/>
          <ac:spMkLst>
            <pc:docMk/>
            <pc:sldMk cId="4227788450" sldId="365"/>
            <ac:spMk id="2" creationId="{0D0A4920-3D5D-461E-83D3-65D6D6D61483}"/>
          </ac:spMkLst>
        </pc:spChg>
        <pc:spChg chg="mod">
          <ac:chgData name="Mihai Budiu" userId="3fe408b5c12bb05c" providerId="LiveId" clId="{3EBECB8F-FC2E-423F-A431-73BCB16C29AD}" dt="2022-07-18T22:57:43.623" v="6251" actId="113"/>
          <ac:spMkLst>
            <pc:docMk/>
            <pc:sldMk cId="4227788450" sldId="365"/>
            <ac:spMk id="3" creationId="{5056CACA-74EC-4BAC-BEA9-802F89B81E71}"/>
          </ac:spMkLst>
        </pc:spChg>
        <pc:spChg chg="add del mod">
          <ac:chgData name="Mihai Budiu" userId="3fe408b5c12bb05c" providerId="LiveId" clId="{3EBECB8F-FC2E-423F-A431-73BCB16C29AD}" dt="2022-07-18T18:54:08.009" v="46" actId="478"/>
          <ac:spMkLst>
            <pc:docMk/>
            <pc:sldMk cId="4227788450" sldId="365"/>
            <ac:spMk id="5" creationId="{27AD868F-479A-EB18-6A65-43B6FC7B5CD2}"/>
          </ac:spMkLst>
        </pc:spChg>
        <pc:spChg chg="add del mod">
          <ac:chgData name="Mihai Budiu" userId="3fe408b5c12bb05c" providerId="LiveId" clId="{3EBECB8F-FC2E-423F-A431-73BCB16C29AD}" dt="2022-07-18T22:57:51.904" v="6253" actId="14100"/>
          <ac:spMkLst>
            <pc:docMk/>
            <pc:sldMk cId="4227788450" sldId="365"/>
            <ac:spMk id="7" creationId="{5092F1BB-6485-40DC-8BAB-A652A8454A58}"/>
          </ac:spMkLst>
        </pc:spChg>
        <pc:spChg chg="add mod">
          <ac:chgData name="Mihai Budiu" userId="3fe408b5c12bb05c" providerId="LiveId" clId="{3EBECB8F-FC2E-423F-A431-73BCB16C29AD}" dt="2022-07-18T22:58:35.014" v="6281" actId="14100"/>
          <ac:spMkLst>
            <pc:docMk/>
            <pc:sldMk cId="4227788450" sldId="365"/>
            <ac:spMk id="8" creationId="{E2453584-F844-E828-4A7E-49C97DD4EE08}"/>
          </ac:spMkLst>
        </pc:spChg>
        <pc:spChg chg="add del mod">
          <ac:chgData name="Mihai Budiu" userId="3fe408b5c12bb05c" providerId="LiveId" clId="{3EBECB8F-FC2E-423F-A431-73BCB16C29AD}" dt="2022-07-18T22:57:55.914" v="6254" actId="1076"/>
          <ac:spMkLst>
            <pc:docMk/>
            <pc:sldMk cId="4227788450" sldId="365"/>
            <ac:spMk id="9" creationId="{614F03B3-7D76-4713-82BE-B64FD60DA3AD}"/>
          </ac:spMkLst>
        </pc:spChg>
        <pc:spChg chg="mod">
          <ac:chgData name="Mihai Budiu" userId="3fe408b5c12bb05c" providerId="LiveId" clId="{3EBECB8F-FC2E-423F-A431-73BCB16C29AD}" dt="2022-07-18T22:58:07.494" v="6257" actId="14100"/>
          <ac:spMkLst>
            <pc:docMk/>
            <pc:sldMk cId="4227788450" sldId="365"/>
            <ac:spMk id="10" creationId="{225EBF06-F1BA-4E81-9E5C-A8BCB025BC3F}"/>
          </ac:spMkLst>
        </pc:spChg>
        <pc:spChg chg="mod">
          <ac:chgData name="Mihai Budiu" userId="3fe408b5c12bb05c" providerId="LiveId" clId="{3EBECB8F-FC2E-423F-A431-73BCB16C29AD}" dt="2022-07-19T21:24:56.841" v="9121" actId="1076"/>
          <ac:spMkLst>
            <pc:docMk/>
            <pc:sldMk cId="4227788450" sldId="365"/>
            <ac:spMk id="11" creationId="{FB5183B9-E1FA-4ED8-9191-B5FDA39B35BB}"/>
          </ac:spMkLst>
        </pc:spChg>
        <pc:spChg chg="mod">
          <ac:chgData name="Mihai Budiu" userId="3fe408b5c12bb05c" providerId="LiveId" clId="{3EBECB8F-FC2E-423F-A431-73BCB16C29AD}" dt="2022-07-18T22:58:12.674" v="6258" actId="1076"/>
          <ac:spMkLst>
            <pc:docMk/>
            <pc:sldMk cId="4227788450" sldId="365"/>
            <ac:spMk id="12" creationId="{C9E8577C-5F98-4F76-8511-9035962436AA}"/>
          </ac:spMkLst>
        </pc:spChg>
        <pc:spChg chg="add del mod">
          <ac:chgData name="Mihai Budiu" userId="3fe408b5c12bb05c" providerId="LiveId" clId="{3EBECB8F-FC2E-423F-A431-73BCB16C29AD}" dt="2022-07-18T18:54:08.567" v="47" actId="478"/>
          <ac:spMkLst>
            <pc:docMk/>
            <pc:sldMk cId="4227788450" sldId="365"/>
            <ac:spMk id="13" creationId="{FF59EFE7-339B-F33D-063C-C29D4D0FE353}"/>
          </ac:spMkLst>
        </pc:spChg>
        <pc:spChg chg="add mod">
          <ac:chgData name="Mihai Budiu" userId="3fe408b5c12bb05c" providerId="LiveId" clId="{3EBECB8F-FC2E-423F-A431-73BCB16C29AD}" dt="2022-07-18T22:58:25.914" v="6279" actId="1038"/>
          <ac:spMkLst>
            <pc:docMk/>
            <pc:sldMk cId="4227788450" sldId="365"/>
            <ac:spMk id="14" creationId="{BBAE1342-5B32-2F43-0211-7D60D1E6DFBE}"/>
          </ac:spMkLst>
        </pc:spChg>
        <pc:spChg chg="add mod">
          <ac:chgData name="Mihai Budiu" userId="3fe408b5c12bb05c" providerId="LiveId" clId="{3EBECB8F-FC2E-423F-A431-73BCB16C29AD}" dt="2022-07-18T22:58:32.394" v="6280" actId="14100"/>
          <ac:spMkLst>
            <pc:docMk/>
            <pc:sldMk cId="4227788450" sldId="365"/>
            <ac:spMk id="15" creationId="{E2AC7C7E-BC14-0C4B-0373-F6C2A2FC9D5C}"/>
          </ac:spMkLst>
        </pc:spChg>
        <pc:spChg chg="add mod">
          <ac:chgData name="Mihai Budiu" userId="3fe408b5c12bb05c" providerId="LiveId" clId="{3EBECB8F-FC2E-423F-A431-73BCB16C29AD}" dt="2022-07-18T22:58:25.914" v="6279" actId="1038"/>
          <ac:spMkLst>
            <pc:docMk/>
            <pc:sldMk cId="4227788450" sldId="365"/>
            <ac:spMk id="16" creationId="{7CC5B967-E638-697A-2D7E-C6882B14E827}"/>
          </ac:spMkLst>
        </pc:spChg>
        <pc:picChg chg="del">
          <ac:chgData name="Mihai Budiu" userId="3fe408b5c12bb05c" providerId="LiveId" clId="{3EBECB8F-FC2E-423F-A431-73BCB16C29AD}" dt="2022-07-18T18:54:04.061" v="45" actId="478"/>
          <ac:picMkLst>
            <pc:docMk/>
            <pc:sldMk cId="4227788450" sldId="365"/>
            <ac:picMk id="6" creationId="{7C631A0B-A8B5-4025-9F7D-10F13AF131FE}"/>
          </ac:picMkLst>
        </pc:picChg>
      </pc:sldChg>
      <pc:sldChg chg="del">
        <pc:chgData name="Mihai Budiu" userId="3fe408b5c12bb05c" providerId="LiveId" clId="{3EBECB8F-FC2E-423F-A431-73BCB16C29AD}" dt="2022-07-18T20:13:55.550" v="880" actId="47"/>
        <pc:sldMkLst>
          <pc:docMk/>
          <pc:sldMk cId="1001151207" sldId="366"/>
        </pc:sldMkLst>
      </pc:sldChg>
      <pc:sldChg chg="del">
        <pc:chgData name="Mihai Budiu" userId="3fe408b5c12bb05c" providerId="LiveId" clId="{3EBECB8F-FC2E-423F-A431-73BCB16C29AD}" dt="2022-07-18T19:49:47.930" v="88" actId="47"/>
        <pc:sldMkLst>
          <pc:docMk/>
          <pc:sldMk cId="4108391541" sldId="368"/>
        </pc:sldMkLst>
      </pc:sldChg>
      <pc:sldChg chg="del">
        <pc:chgData name="Mihai Budiu" userId="3fe408b5c12bb05c" providerId="LiveId" clId="{3EBECB8F-FC2E-423F-A431-73BCB16C29AD}" dt="2022-07-18T20:00:53.999" v="522" actId="47"/>
        <pc:sldMkLst>
          <pc:docMk/>
          <pc:sldMk cId="2779003683" sldId="369"/>
        </pc:sldMkLst>
      </pc:sldChg>
      <pc:sldChg chg="modSp mod">
        <pc:chgData name="Mihai Budiu" userId="3fe408b5c12bb05c" providerId="LiveId" clId="{3EBECB8F-FC2E-423F-A431-73BCB16C29AD}" dt="2022-07-19T00:43:35.450" v="7963" actId="313"/>
        <pc:sldMkLst>
          <pc:docMk/>
          <pc:sldMk cId="1557886295" sldId="370"/>
        </pc:sldMkLst>
        <pc:spChg chg="mod">
          <ac:chgData name="Mihai Budiu" userId="3fe408b5c12bb05c" providerId="LiveId" clId="{3EBECB8F-FC2E-423F-A431-73BCB16C29AD}" dt="2022-07-19T00:43:35.450" v="7963" actId="313"/>
          <ac:spMkLst>
            <pc:docMk/>
            <pc:sldMk cId="1557886295" sldId="370"/>
            <ac:spMk id="3" creationId="{979C1E40-3AA4-43F6-A029-D08F2910CB22}"/>
          </ac:spMkLst>
        </pc:spChg>
        <pc:picChg chg="mod">
          <ac:chgData name="Mihai Budiu" userId="3fe408b5c12bb05c" providerId="LiveId" clId="{3EBECB8F-FC2E-423F-A431-73BCB16C29AD}" dt="2022-07-18T20:07:25.497" v="768" actId="1076"/>
          <ac:picMkLst>
            <pc:docMk/>
            <pc:sldMk cId="1557886295" sldId="370"/>
            <ac:picMk id="5" creationId="{CBA93F4D-67DA-4C00-A826-6D69DC590D45}"/>
          </ac:picMkLst>
        </pc:picChg>
      </pc:sldChg>
      <pc:sldChg chg="modSp mod ord modAnim">
        <pc:chgData name="Mihai Budiu" userId="3fe408b5c12bb05c" providerId="LiveId" clId="{3EBECB8F-FC2E-423F-A431-73BCB16C29AD}" dt="2022-07-18T23:02:36.611" v="6366" actId="20577"/>
        <pc:sldMkLst>
          <pc:docMk/>
          <pc:sldMk cId="2609468811" sldId="371"/>
        </pc:sldMkLst>
        <pc:spChg chg="mod">
          <ac:chgData name="Mihai Budiu" userId="3fe408b5c12bb05c" providerId="LiveId" clId="{3EBECB8F-FC2E-423F-A431-73BCB16C29AD}" dt="2022-07-18T23:00:46.260" v="6323" actId="113"/>
          <ac:spMkLst>
            <pc:docMk/>
            <pc:sldMk cId="2609468811" sldId="371"/>
            <ac:spMk id="2" creationId="{445CF96D-37AA-4E46-B60C-38E652EFCADB}"/>
          </ac:spMkLst>
        </pc:spChg>
        <pc:spChg chg="mod">
          <ac:chgData name="Mihai Budiu" userId="3fe408b5c12bb05c" providerId="LiveId" clId="{3EBECB8F-FC2E-423F-A431-73BCB16C29AD}" dt="2022-07-18T23:02:36.611" v="6366" actId="20577"/>
          <ac:spMkLst>
            <pc:docMk/>
            <pc:sldMk cId="2609468811" sldId="371"/>
            <ac:spMk id="3" creationId="{F9E54021-1D30-45AF-80B7-5A764EF06870}"/>
          </ac:spMkLst>
        </pc:spChg>
        <pc:spChg chg="mod">
          <ac:chgData name="Mihai Budiu" userId="3fe408b5c12bb05c" providerId="LiveId" clId="{3EBECB8F-FC2E-423F-A431-73BCB16C29AD}" dt="2022-07-18T23:00:55.491" v="6342" actId="1035"/>
          <ac:spMkLst>
            <pc:docMk/>
            <pc:sldMk cId="2609468811" sldId="371"/>
            <ac:spMk id="14" creationId="{C6E6BD39-9A58-4A1B-8B59-812AB2075E09}"/>
          </ac:spMkLst>
        </pc:spChg>
        <pc:spChg chg="mod">
          <ac:chgData name="Mihai Budiu" userId="3fe408b5c12bb05c" providerId="LiveId" clId="{3EBECB8F-FC2E-423F-A431-73BCB16C29AD}" dt="2022-07-18T23:00:55.491" v="6342" actId="1035"/>
          <ac:spMkLst>
            <pc:docMk/>
            <pc:sldMk cId="2609468811" sldId="371"/>
            <ac:spMk id="17" creationId="{4E75B18D-A975-4F19-A986-DCBD22B9D08C}"/>
          </ac:spMkLst>
        </pc:spChg>
        <pc:spChg chg="mod">
          <ac:chgData name="Mihai Budiu" userId="3fe408b5c12bb05c" providerId="LiveId" clId="{3EBECB8F-FC2E-423F-A431-73BCB16C29AD}" dt="2022-07-18T23:00:55.491" v="6342" actId="1035"/>
          <ac:spMkLst>
            <pc:docMk/>
            <pc:sldMk cId="2609468811" sldId="371"/>
            <ac:spMk id="21" creationId="{189C7759-3ECB-4968-A9EE-8EA86F8E6087}"/>
          </ac:spMkLst>
        </pc:spChg>
        <pc:spChg chg="mod">
          <ac:chgData name="Mihai Budiu" userId="3fe408b5c12bb05c" providerId="LiveId" clId="{3EBECB8F-FC2E-423F-A431-73BCB16C29AD}" dt="2022-07-18T23:01:53.625" v="6348" actId="14100"/>
          <ac:spMkLst>
            <pc:docMk/>
            <pc:sldMk cId="2609468811" sldId="371"/>
            <ac:spMk id="31" creationId="{F0A9F506-6602-4844-ADCA-66CC1F27DB54}"/>
          </ac:spMkLst>
        </pc:spChg>
        <pc:spChg chg="mod">
          <ac:chgData name="Mihai Budiu" userId="3fe408b5c12bb05c" providerId="LiveId" clId="{3EBECB8F-FC2E-423F-A431-73BCB16C29AD}" dt="2022-07-18T23:02:00.745" v="6351" actId="1076"/>
          <ac:spMkLst>
            <pc:docMk/>
            <pc:sldMk cId="2609468811" sldId="371"/>
            <ac:spMk id="34" creationId="{97B591FD-CA5F-48C1-A6A3-43CADF4C2796}"/>
          </ac:spMkLst>
        </pc:spChg>
        <pc:spChg chg="mod">
          <ac:chgData name="Mihai Budiu" userId="3fe408b5c12bb05c" providerId="LiveId" clId="{3EBECB8F-FC2E-423F-A431-73BCB16C29AD}" dt="2022-07-18T23:00:55.491" v="6342" actId="1035"/>
          <ac:spMkLst>
            <pc:docMk/>
            <pc:sldMk cId="2609468811" sldId="371"/>
            <ac:spMk id="35" creationId="{14E1E1EB-EB4C-4613-8D1F-9C51DA4F9B26}"/>
          </ac:spMkLst>
        </pc:spChg>
        <pc:spChg chg="mod">
          <ac:chgData name="Mihai Budiu" userId="3fe408b5c12bb05c" providerId="LiveId" clId="{3EBECB8F-FC2E-423F-A431-73BCB16C29AD}" dt="2022-07-18T23:00:55.491" v="6342" actId="1035"/>
          <ac:spMkLst>
            <pc:docMk/>
            <pc:sldMk cId="2609468811" sldId="371"/>
            <ac:spMk id="36" creationId="{9BC50056-C73D-4E4B-9979-152E7019DBA7}"/>
          </ac:spMkLst>
        </pc:spChg>
        <pc:spChg chg="mod">
          <ac:chgData name="Mihai Budiu" userId="3fe408b5c12bb05c" providerId="LiveId" clId="{3EBECB8F-FC2E-423F-A431-73BCB16C29AD}" dt="2022-07-18T23:00:55.491" v="6342" actId="1035"/>
          <ac:spMkLst>
            <pc:docMk/>
            <pc:sldMk cId="2609468811" sldId="371"/>
            <ac:spMk id="37" creationId="{DF75A7AF-B841-4B6D-9176-99A80B57A507}"/>
          </ac:spMkLst>
        </pc:spChg>
        <pc:spChg chg="mod">
          <ac:chgData name="Mihai Budiu" userId="3fe408b5c12bb05c" providerId="LiveId" clId="{3EBECB8F-FC2E-423F-A431-73BCB16C29AD}" dt="2022-07-18T23:00:55.491" v="6342" actId="1035"/>
          <ac:spMkLst>
            <pc:docMk/>
            <pc:sldMk cId="2609468811" sldId="371"/>
            <ac:spMk id="38" creationId="{4F46811A-A91C-4C1E-85D0-72BD1DAA4F59}"/>
          </ac:spMkLst>
        </pc:spChg>
        <pc:grpChg chg="mod">
          <ac:chgData name="Mihai Budiu" userId="3fe408b5c12bb05c" providerId="LiveId" clId="{3EBECB8F-FC2E-423F-A431-73BCB16C29AD}" dt="2022-07-18T23:00:55.491" v="6342" actId="1035"/>
          <ac:grpSpMkLst>
            <pc:docMk/>
            <pc:sldMk cId="2609468811" sldId="371"/>
            <ac:grpSpMk id="32" creationId="{DC9760FD-36A4-4FAE-8EAE-D4F8EAE60B92}"/>
          </ac:grpSpMkLst>
        </pc:grpChg>
        <pc:grpChg chg="mod">
          <ac:chgData name="Mihai Budiu" userId="3fe408b5c12bb05c" providerId="LiveId" clId="{3EBECB8F-FC2E-423F-A431-73BCB16C29AD}" dt="2022-07-18T23:00:55.491" v="6342" actId="1035"/>
          <ac:grpSpMkLst>
            <pc:docMk/>
            <pc:sldMk cId="2609468811" sldId="371"/>
            <ac:grpSpMk id="43" creationId="{39CBDAAD-BDC1-4E67-930E-56C98974A6D0}"/>
          </ac:grpSpMkLst>
        </pc:grpChg>
        <pc:grpChg chg="mod">
          <ac:chgData name="Mihai Budiu" userId="3fe408b5c12bb05c" providerId="LiveId" clId="{3EBECB8F-FC2E-423F-A431-73BCB16C29AD}" dt="2022-07-18T23:00:55.491" v="6342" actId="1035"/>
          <ac:grpSpMkLst>
            <pc:docMk/>
            <pc:sldMk cId="2609468811" sldId="371"/>
            <ac:grpSpMk id="49" creationId="{042A7457-7C19-499A-81B7-695DB900E930}"/>
          </ac:grpSpMkLst>
        </pc:grpChg>
        <pc:grpChg chg="mod">
          <ac:chgData name="Mihai Budiu" userId="3fe408b5c12bb05c" providerId="LiveId" clId="{3EBECB8F-FC2E-423F-A431-73BCB16C29AD}" dt="2022-07-18T23:00:55.491" v="6342" actId="1035"/>
          <ac:grpSpMkLst>
            <pc:docMk/>
            <pc:sldMk cId="2609468811" sldId="371"/>
            <ac:grpSpMk id="55" creationId="{00ABBA35-7CEC-4DAE-902E-F6E99F121DFE}"/>
          </ac:grpSpMkLst>
        </pc:grpChg>
        <pc:cxnChg chg="mod">
          <ac:chgData name="Mihai Budiu" userId="3fe408b5c12bb05c" providerId="LiveId" clId="{3EBECB8F-FC2E-423F-A431-73BCB16C29AD}" dt="2022-07-18T23:00:55.491" v="6342" actId="1035"/>
          <ac:cxnSpMkLst>
            <pc:docMk/>
            <pc:sldMk cId="2609468811" sldId="371"/>
            <ac:cxnSpMk id="15" creationId="{5A62C1F3-7AB0-4BB2-A9EA-7D0680C083FE}"/>
          </ac:cxnSpMkLst>
        </pc:cxnChg>
        <pc:cxnChg chg="mod">
          <ac:chgData name="Mihai Budiu" userId="3fe408b5c12bb05c" providerId="LiveId" clId="{3EBECB8F-FC2E-423F-A431-73BCB16C29AD}" dt="2022-07-18T23:00:55.491" v="6342" actId="1035"/>
          <ac:cxnSpMkLst>
            <pc:docMk/>
            <pc:sldMk cId="2609468811" sldId="371"/>
            <ac:cxnSpMk id="16" creationId="{5B83048A-F3CD-45B2-9510-DF0491D591F4}"/>
          </ac:cxnSpMkLst>
        </pc:cxnChg>
        <pc:cxnChg chg="mod">
          <ac:chgData name="Mihai Budiu" userId="3fe408b5c12bb05c" providerId="LiveId" clId="{3EBECB8F-FC2E-423F-A431-73BCB16C29AD}" dt="2022-07-18T23:00:55.491" v="6342" actId="1035"/>
          <ac:cxnSpMkLst>
            <pc:docMk/>
            <pc:sldMk cId="2609468811" sldId="371"/>
            <ac:cxnSpMk id="19" creationId="{8CA4F09C-CA0D-4335-A807-593A3578DE82}"/>
          </ac:cxnSpMkLst>
        </pc:cxnChg>
        <pc:cxnChg chg="mod">
          <ac:chgData name="Mihai Budiu" userId="3fe408b5c12bb05c" providerId="LiveId" clId="{3EBECB8F-FC2E-423F-A431-73BCB16C29AD}" dt="2022-07-18T23:00:55.491" v="6342" actId="1035"/>
          <ac:cxnSpMkLst>
            <pc:docMk/>
            <pc:sldMk cId="2609468811" sldId="371"/>
            <ac:cxnSpMk id="22" creationId="{5D5C7395-2261-4328-86C6-6205E140A497}"/>
          </ac:cxnSpMkLst>
        </pc:cxnChg>
        <pc:cxnChg chg="mod">
          <ac:chgData name="Mihai Budiu" userId="3fe408b5c12bb05c" providerId="LiveId" clId="{3EBECB8F-FC2E-423F-A431-73BCB16C29AD}" dt="2022-07-18T23:00:55.491" v="6342" actId="1035"/>
          <ac:cxnSpMkLst>
            <pc:docMk/>
            <pc:sldMk cId="2609468811" sldId="371"/>
            <ac:cxnSpMk id="28" creationId="{3D9F5350-DFCB-479B-B08B-CD027B2AB1AC}"/>
          </ac:cxnSpMkLst>
        </pc:cxnChg>
        <pc:cxnChg chg="mod">
          <ac:chgData name="Mihai Budiu" userId="3fe408b5c12bb05c" providerId="LiveId" clId="{3EBECB8F-FC2E-423F-A431-73BCB16C29AD}" dt="2022-07-18T23:00:55.491" v="6342" actId="1035"/>
          <ac:cxnSpMkLst>
            <pc:docMk/>
            <pc:sldMk cId="2609468811" sldId="371"/>
            <ac:cxnSpMk id="29" creationId="{5065CADD-E855-4FFC-BFC6-CE84866EFE94}"/>
          </ac:cxnSpMkLst>
        </pc:cxnChg>
      </pc:sldChg>
      <pc:sldChg chg="del">
        <pc:chgData name="Mihai Budiu" userId="3fe408b5c12bb05c" providerId="LiveId" clId="{3EBECB8F-FC2E-423F-A431-73BCB16C29AD}" dt="2022-07-18T20:02:42.485" v="575" actId="47"/>
        <pc:sldMkLst>
          <pc:docMk/>
          <pc:sldMk cId="713779879" sldId="372"/>
        </pc:sldMkLst>
      </pc:sldChg>
      <pc:sldChg chg="delSp del mod">
        <pc:chgData name="Mihai Budiu" userId="3fe408b5c12bb05c" providerId="LiveId" clId="{3EBECB8F-FC2E-423F-A431-73BCB16C29AD}" dt="2022-07-18T20:07:07.537" v="766" actId="47"/>
        <pc:sldMkLst>
          <pc:docMk/>
          <pc:sldMk cId="1580746264" sldId="374"/>
        </pc:sldMkLst>
        <pc:spChg chg="del">
          <ac:chgData name="Mihai Budiu" userId="3fe408b5c12bb05c" providerId="LiveId" clId="{3EBECB8F-FC2E-423F-A431-73BCB16C29AD}" dt="2022-07-18T20:06:00.327" v="698" actId="21"/>
          <ac:spMkLst>
            <pc:docMk/>
            <pc:sldMk cId="1580746264" sldId="374"/>
            <ac:spMk id="5" creationId="{BCE92B98-A8C7-4E41-A82D-7F490D1FE459}"/>
          </ac:spMkLst>
        </pc:spChg>
        <pc:picChg chg="del">
          <ac:chgData name="Mihai Budiu" userId="3fe408b5c12bb05c" providerId="LiveId" clId="{3EBECB8F-FC2E-423F-A431-73BCB16C29AD}" dt="2022-07-18T20:06:00.327" v="698" actId="21"/>
          <ac:picMkLst>
            <pc:docMk/>
            <pc:sldMk cId="1580746264" sldId="374"/>
            <ac:picMk id="6" creationId="{ED5011E6-2A01-4FBA-AC9F-0073502A1A98}"/>
          </ac:picMkLst>
        </pc:picChg>
        <pc:picChg chg="del">
          <ac:chgData name="Mihai Budiu" userId="3fe408b5c12bb05c" providerId="LiveId" clId="{3EBECB8F-FC2E-423F-A431-73BCB16C29AD}" dt="2022-07-18T20:06:00.327" v="698" actId="21"/>
          <ac:picMkLst>
            <pc:docMk/>
            <pc:sldMk cId="1580746264" sldId="374"/>
            <ac:picMk id="7" creationId="{CDB741C0-EA8B-4299-9D66-5B113433791A}"/>
          </ac:picMkLst>
        </pc:picChg>
      </pc:sldChg>
      <pc:sldChg chg="modSp del mod">
        <pc:chgData name="Mihai Budiu" userId="3fe408b5c12bb05c" providerId="LiveId" clId="{3EBECB8F-FC2E-423F-A431-73BCB16C29AD}" dt="2022-07-18T20:10:04.998" v="835" actId="47"/>
        <pc:sldMkLst>
          <pc:docMk/>
          <pc:sldMk cId="2290358887" sldId="376"/>
        </pc:sldMkLst>
        <pc:spChg chg="mod">
          <ac:chgData name="Mihai Budiu" userId="3fe408b5c12bb05c" providerId="LiveId" clId="{3EBECB8F-FC2E-423F-A431-73BCB16C29AD}" dt="2022-07-18T20:09:47.188" v="816" actId="21"/>
          <ac:spMkLst>
            <pc:docMk/>
            <pc:sldMk cId="2290358887" sldId="376"/>
            <ac:spMk id="3" creationId="{6FA265A8-A548-4AA8-AAF9-E07BF6DE1668}"/>
          </ac:spMkLst>
        </pc:spChg>
      </pc:sldChg>
      <pc:sldChg chg="addSp delSp modSp mod modAnim">
        <pc:chgData name="Mihai Budiu" userId="3fe408b5c12bb05c" providerId="LiveId" clId="{3EBECB8F-FC2E-423F-A431-73BCB16C29AD}" dt="2022-07-19T21:33:46.461" v="9215" actId="1036"/>
        <pc:sldMkLst>
          <pc:docMk/>
          <pc:sldMk cId="262010240" sldId="377"/>
        </pc:sldMkLst>
        <pc:spChg chg="del">
          <ac:chgData name="Mihai Budiu" userId="3fe408b5c12bb05c" providerId="LiveId" clId="{3EBECB8F-FC2E-423F-A431-73BCB16C29AD}" dt="2022-07-19T21:27:16.137" v="9123" actId="478"/>
          <ac:spMkLst>
            <pc:docMk/>
            <pc:sldMk cId="262010240" sldId="377"/>
            <ac:spMk id="19" creationId="{BE674BCC-ECED-0399-1336-B51B45327994}"/>
          </ac:spMkLst>
        </pc:spChg>
        <pc:picChg chg="del">
          <ac:chgData name="Mihai Budiu" userId="3fe408b5c12bb05c" providerId="LiveId" clId="{3EBECB8F-FC2E-423F-A431-73BCB16C29AD}" dt="2022-07-19T21:30:31.695" v="9124" actId="478"/>
          <ac:picMkLst>
            <pc:docMk/>
            <pc:sldMk cId="262010240" sldId="377"/>
            <ac:picMk id="6" creationId="{421EFA34-E567-40CA-92B7-4C1498C24813}"/>
          </ac:picMkLst>
        </pc:picChg>
        <pc:picChg chg="add mod ord modCrop">
          <ac:chgData name="Mihai Budiu" userId="3fe408b5c12bb05c" providerId="LiveId" clId="{3EBECB8F-FC2E-423F-A431-73BCB16C29AD}" dt="2022-07-19T21:32:51.544" v="9210" actId="18131"/>
          <ac:picMkLst>
            <pc:docMk/>
            <pc:sldMk cId="262010240" sldId="377"/>
            <ac:picMk id="8" creationId="{85BA09FF-BE5C-5AB1-5933-E163024321AE}"/>
          </ac:picMkLst>
        </pc:picChg>
        <pc:cxnChg chg="add mod">
          <ac:chgData name="Mihai Budiu" userId="3fe408b5c12bb05c" providerId="LiveId" clId="{3EBECB8F-FC2E-423F-A431-73BCB16C29AD}" dt="2022-07-19T21:33:46.461" v="9215" actId="1036"/>
          <ac:cxnSpMkLst>
            <pc:docMk/>
            <pc:sldMk cId="262010240" sldId="377"/>
            <ac:cxnSpMk id="11" creationId="{6A42DE4B-0961-12E5-39D4-C643478F39D9}"/>
          </ac:cxnSpMkLst>
        </pc:cxnChg>
      </pc:sldChg>
      <pc:sldChg chg="delSp modSp mod ord delAnim modAnim">
        <pc:chgData name="Mihai Budiu" userId="3fe408b5c12bb05c" providerId="LiveId" clId="{3EBECB8F-FC2E-423F-A431-73BCB16C29AD}" dt="2022-07-19T21:39:34.080" v="9272" actId="14100"/>
        <pc:sldMkLst>
          <pc:docMk/>
          <pc:sldMk cId="3231210241" sldId="379"/>
        </pc:sldMkLst>
        <pc:spChg chg="mod">
          <ac:chgData name="Mihai Budiu" userId="3fe408b5c12bb05c" providerId="LiveId" clId="{3EBECB8F-FC2E-423F-A431-73BCB16C29AD}" dt="2022-07-18T21:57:43.504" v="4723" actId="20577"/>
          <ac:spMkLst>
            <pc:docMk/>
            <pc:sldMk cId="3231210241" sldId="379"/>
            <ac:spMk id="2" creationId="{5E8A807A-CF38-4DDC-928B-559CC07E064B}"/>
          </ac:spMkLst>
        </pc:spChg>
        <pc:spChg chg="mod">
          <ac:chgData name="Mihai Budiu" userId="3fe408b5c12bb05c" providerId="LiveId" clId="{3EBECB8F-FC2E-423F-A431-73BCB16C29AD}" dt="2022-07-19T21:39:34.080" v="9272" actId="14100"/>
          <ac:spMkLst>
            <pc:docMk/>
            <pc:sldMk cId="3231210241" sldId="379"/>
            <ac:spMk id="3" creationId="{D47A72E4-AABE-4ADC-B107-97A059D753FF}"/>
          </ac:spMkLst>
        </pc:spChg>
        <pc:spChg chg="del">
          <ac:chgData name="Mihai Budiu" userId="3fe408b5c12bb05c" providerId="LiveId" clId="{3EBECB8F-FC2E-423F-A431-73BCB16C29AD}" dt="2022-07-18T21:57:57.192" v="4727" actId="478"/>
          <ac:spMkLst>
            <pc:docMk/>
            <pc:sldMk cId="3231210241" sldId="379"/>
            <ac:spMk id="11" creationId="{344C5D9F-7163-44DC-BD69-3D66E57F1528}"/>
          </ac:spMkLst>
        </pc:spChg>
        <pc:picChg chg="del">
          <ac:chgData name="Mihai Budiu" userId="3fe408b5c12bb05c" providerId="LiveId" clId="{3EBECB8F-FC2E-423F-A431-73BCB16C29AD}" dt="2022-07-18T21:57:00.141" v="4705" actId="21"/>
          <ac:picMkLst>
            <pc:docMk/>
            <pc:sldMk cId="3231210241" sldId="379"/>
            <ac:picMk id="6" creationId="{CFC03CEA-C569-4B03-92E5-D03C1C41B2F6}"/>
          </ac:picMkLst>
        </pc:picChg>
        <pc:picChg chg="del">
          <ac:chgData name="Mihai Budiu" userId="3fe408b5c12bb05c" providerId="LiveId" clId="{3EBECB8F-FC2E-423F-A431-73BCB16C29AD}" dt="2022-07-18T21:55:40.241" v="4561" actId="21"/>
          <ac:picMkLst>
            <pc:docMk/>
            <pc:sldMk cId="3231210241" sldId="379"/>
            <ac:picMk id="8" creationId="{99BF106E-0785-4E20-A6BE-E4700B5E51D9}"/>
          </ac:picMkLst>
        </pc:picChg>
        <pc:picChg chg="mod">
          <ac:chgData name="Mihai Budiu" userId="3fe408b5c12bb05c" providerId="LiveId" clId="{3EBECB8F-FC2E-423F-A431-73BCB16C29AD}" dt="2022-07-19T21:39:29.229" v="9271" actId="1036"/>
          <ac:picMkLst>
            <pc:docMk/>
            <pc:sldMk cId="3231210241" sldId="379"/>
            <ac:picMk id="10" creationId="{B3F967DB-AA3F-44F2-8BA9-DE4812C9BB4C}"/>
          </ac:picMkLst>
        </pc:picChg>
      </pc:sldChg>
      <pc:sldChg chg="modSp mod ord modAnim">
        <pc:chgData name="Mihai Budiu" userId="3fe408b5c12bb05c" providerId="LiveId" clId="{3EBECB8F-FC2E-423F-A431-73BCB16C29AD}" dt="2022-07-19T21:37:30.144" v="9246" actId="20577"/>
        <pc:sldMkLst>
          <pc:docMk/>
          <pc:sldMk cId="2224044572" sldId="380"/>
        </pc:sldMkLst>
        <pc:spChg chg="mod">
          <ac:chgData name="Mihai Budiu" userId="3fe408b5c12bb05c" providerId="LiveId" clId="{3EBECB8F-FC2E-423F-A431-73BCB16C29AD}" dt="2022-07-19T21:37:30.144" v="9246" actId="20577"/>
          <ac:spMkLst>
            <pc:docMk/>
            <pc:sldMk cId="2224044572" sldId="380"/>
            <ac:spMk id="3" creationId="{93B66974-8065-473F-802C-B1917528A362}"/>
          </ac:spMkLst>
        </pc:spChg>
        <pc:picChg chg="mod">
          <ac:chgData name="Mihai Budiu" userId="3fe408b5c12bb05c" providerId="LiveId" clId="{3EBECB8F-FC2E-423F-A431-73BCB16C29AD}" dt="2022-07-18T23:29:36.179" v="6689" actId="1076"/>
          <ac:picMkLst>
            <pc:docMk/>
            <pc:sldMk cId="2224044572" sldId="380"/>
            <ac:picMk id="6" creationId="{DEF4A497-943D-4E6B-84E6-EBC92FEF0775}"/>
          </ac:picMkLst>
        </pc:picChg>
      </pc:sldChg>
      <pc:sldChg chg="del">
        <pc:chgData name="Mihai Budiu" userId="3fe408b5c12bb05c" providerId="LiveId" clId="{3EBECB8F-FC2E-423F-A431-73BCB16C29AD}" dt="2022-07-18T20:00:59.924" v="524" actId="47"/>
        <pc:sldMkLst>
          <pc:docMk/>
          <pc:sldMk cId="236125779" sldId="381"/>
        </pc:sldMkLst>
      </pc:sldChg>
      <pc:sldChg chg="del">
        <pc:chgData name="Mihai Budiu" userId="3fe408b5c12bb05c" providerId="LiveId" clId="{3EBECB8F-FC2E-423F-A431-73BCB16C29AD}" dt="2022-07-18T20:10:51.184" v="843" actId="47"/>
        <pc:sldMkLst>
          <pc:docMk/>
          <pc:sldMk cId="2437496774" sldId="382"/>
        </pc:sldMkLst>
      </pc:sldChg>
      <pc:sldChg chg="addSp modSp mod modAnim">
        <pc:chgData name="Mihai Budiu" userId="3fe408b5c12bb05c" providerId="LiveId" clId="{3EBECB8F-FC2E-423F-A431-73BCB16C29AD}" dt="2022-07-19T21:50:21.753" v="9311"/>
        <pc:sldMkLst>
          <pc:docMk/>
          <pc:sldMk cId="719739201" sldId="383"/>
        </pc:sldMkLst>
        <pc:spChg chg="mod">
          <ac:chgData name="Mihai Budiu" userId="3fe408b5c12bb05c" providerId="LiveId" clId="{3EBECB8F-FC2E-423F-A431-73BCB16C29AD}" dt="2022-07-18T22:30:17.982" v="5137" actId="1076"/>
          <ac:spMkLst>
            <pc:docMk/>
            <pc:sldMk cId="719739201" sldId="383"/>
            <ac:spMk id="9" creationId="{8CE7DB40-1593-4214-B73D-1929F7F77B2D}"/>
          </ac:spMkLst>
        </pc:spChg>
        <pc:spChg chg="mod">
          <ac:chgData name="Mihai Budiu" userId="3fe408b5c12bb05c" providerId="LiveId" clId="{3EBECB8F-FC2E-423F-A431-73BCB16C29AD}" dt="2022-07-19T01:27:04.837" v="8596" actId="1076"/>
          <ac:spMkLst>
            <pc:docMk/>
            <pc:sldMk cId="719739201" sldId="383"/>
            <ac:spMk id="10" creationId="{29040013-12CB-43FF-8138-85F30471072F}"/>
          </ac:spMkLst>
        </pc:spChg>
        <pc:spChg chg="add mod">
          <ac:chgData name="Mihai Budiu" userId="3fe408b5c12bb05c" providerId="LiveId" clId="{3EBECB8F-FC2E-423F-A431-73BCB16C29AD}" dt="2022-07-18T22:30:23.516" v="5139" actId="14100"/>
          <ac:spMkLst>
            <pc:docMk/>
            <pc:sldMk cId="719739201" sldId="383"/>
            <ac:spMk id="13" creationId="{2442F7DA-D8C9-E936-1154-D276782F8BD7}"/>
          </ac:spMkLst>
        </pc:spChg>
      </pc:sldChg>
      <pc:sldChg chg="del">
        <pc:chgData name="Mihai Budiu" userId="3fe408b5c12bb05c" providerId="LiveId" clId="{3EBECB8F-FC2E-423F-A431-73BCB16C29AD}" dt="2022-07-18T20:13:40.015" v="876" actId="47"/>
        <pc:sldMkLst>
          <pc:docMk/>
          <pc:sldMk cId="3002875283" sldId="386"/>
        </pc:sldMkLst>
      </pc:sldChg>
      <pc:sldChg chg="del">
        <pc:chgData name="Mihai Budiu" userId="3fe408b5c12bb05c" providerId="LiveId" clId="{3EBECB8F-FC2E-423F-A431-73BCB16C29AD}" dt="2022-07-18T21:40:48.961" v="4100" actId="47"/>
        <pc:sldMkLst>
          <pc:docMk/>
          <pc:sldMk cId="1191739877" sldId="230717689"/>
        </pc:sldMkLst>
      </pc:sldChg>
      <pc:sldChg chg="del">
        <pc:chgData name="Mihai Budiu" userId="3fe408b5c12bb05c" providerId="LiveId" clId="{3EBECB8F-FC2E-423F-A431-73BCB16C29AD}" dt="2022-07-18T21:40:51.322" v="4102" actId="47"/>
        <pc:sldMkLst>
          <pc:docMk/>
          <pc:sldMk cId="3263125070" sldId="2147309193"/>
        </pc:sldMkLst>
      </pc:sldChg>
      <pc:sldChg chg="del">
        <pc:chgData name="Mihai Budiu" userId="3fe408b5c12bb05c" providerId="LiveId" clId="{3EBECB8F-FC2E-423F-A431-73BCB16C29AD}" dt="2022-07-18T21:40:50.474" v="4101" actId="47"/>
        <pc:sldMkLst>
          <pc:docMk/>
          <pc:sldMk cId="1464335242" sldId="2147309194"/>
        </pc:sldMkLst>
      </pc:sldChg>
      <pc:sldChg chg="del">
        <pc:chgData name="Mihai Budiu" userId="3fe408b5c12bb05c" providerId="LiveId" clId="{3EBECB8F-FC2E-423F-A431-73BCB16C29AD}" dt="2022-07-18T18:50:48.221" v="0" actId="47"/>
        <pc:sldMkLst>
          <pc:docMk/>
          <pc:sldMk cId="4290657599" sldId="2147309195"/>
        </pc:sldMkLst>
      </pc:sldChg>
      <pc:sldChg chg="ord">
        <pc:chgData name="Mihai Budiu" userId="3fe408b5c12bb05c" providerId="LiveId" clId="{3EBECB8F-FC2E-423F-A431-73BCB16C29AD}" dt="2022-07-18T20:02:49.146" v="577"/>
        <pc:sldMkLst>
          <pc:docMk/>
          <pc:sldMk cId="3197224041" sldId="2147309203"/>
        </pc:sldMkLst>
      </pc:sldChg>
      <pc:sldChg chg="modSp mod ord">
        <pc:chgData name="Mihai Budiu" userId="3fe408b5c12bb05c" providerId="LiveId" clId="{3EBECB8F-FC2E-423F-A431-73BCB16C29AD}" dt="2022-07-19T01:46:07.742" v="9118" actId="20577"/>
        <pc:sldMkLst>
          <pc:docMk/>
          <pc:sldMk cId="2221257638" sldId="2147309204"/>
        </pc:sldMkLst>
        <pc:spChg chg="mod">
          <ac:chgData name="Mihai Budiu" userId="3fe408b5c12bb05c" providerId="LiveId" clId="{3EBECB8F-FC2E-423F-A431-73BCB16C29AD}" dt="2022-07-19T01:46:07.742" v="9118" actId="20577"/>
          <ac:spMkLst>
            <pc:docMk/>
            <pc:sldMk cId="2221257638" sldId="2147309204"/>
            <ac:spMk id="3" creationId="{94979293-AC7A-4DE7-9035-DDEE944BE436}"/>
          </ac:spMkLst>
        </pc:spChg>
      </pc:sldChg>
      <pc:sldChg chg="del">
        <pc:chgData name="Mihai Budiu" userId="3fe408b5c12bb05c" providerId="LiveId" clId="{3EBECB8F-FC2E-423F-A431-73BCB16C29AD}" dt="2022-07-18T20:10:57.449" v="844" actId="47"/>
        <pc:sldMkLst>
          <pc:docMk/>
          <pc:sldMk cId="623430449" sldId="2147309211"/>
        </pc:sldMkLst>
      </pc:sldChg>
      <pc:sldChg chg="del">
        <pc:chgData name="Mihai Budiu" userId="3fe408b5c12bb05c" providerId="LiveId" clId="{3EBECB8F-FC2E-423F-A431-73BCB16C29AD}" dt="2022-07-18T20:10:57.449" v="844" actId="47"/>
        <pc:sldMkLst>
          <pc:docMk/>
          <pc:sldMk cId="4186774392" sldId="2147309212"/>
        </pc:sldMkLst>
      </pc:sldChg>
      <pc:sldChg chg="del">
        <pc:chgData name="Mihai Budiu" userId="3fe408b5c12bb05c" providerId="LiveId" clId="{3EBECB8F-FC2E-423F-A431-73BCB16C29AD}" dt="2022-07-18T20:10:57.449" v="844" actId="47"/>
        <pc:sldMkLst>
          <pc:docMk/>
          <pc:sldMk cId="251385918" sldId="2147309213"/>
        </pc:sldMkLst>
      </pc:sldChg>
      <pc:sldChg chg="del">
        <pc:chgData name="Mihai Budiu" userId="3fe408b5c12bb05c" providerId="LiveId" clId="{3EBECB8F-FC2E-423F-A431-73BCB16C29AD}" dt="2022-07-18T20:10:57.449" v="844" actId="47"/>
        <pc:sldMkLst>
          <pc:docMk/>
          <pc:sldMk cId="2889680032" sldId="2147309214"/>
        </pc:sldMkLst>
      </pc:sldChg>
      <pc:sldChg chg="del">
        <pc:chgData name="Mihai Budiu" userId="3fe408b5c12bb05c" providerId="LiveId" clId="{3EBECB8F-FC2E-423F-A431-73BCB16C29AD}" dt="2022-07-18T21:38:36.342" v="4091" actId="47"/>
        <pc:sldMkLst>
          <pc:docMk/>
          <pc:sldMk cId="4126335185" sldId="2147309218"/>
        </pc:sldMkLst>
      </pc:sldChg>
      <pc:sldChg chg="modSp mod">
        <pc:chgData name="Mihai Budiu" userId="3fe408b5c12bb05c" providerId="LiveId" clId="{3EBECB8F-FC2E-423F-A431-73BCB16C29AD}" dt="2022-07-18T22:39:13.546" v="5512" actId="20577"/>
        <pc:sldMkLst>
          <pc:docMk/>
          <pc:sldMk cId="500724960" sldId="2147309219"/>
        </pc:sldMkLst>
        <pc:spChg chg="mod">
          <ac:chgData name="Mihai Budiu" userId="3fe408b5c12bb05c" providerId="LiveId" clId="{3EBECB8F-FC2E-423F-A431-73BCB16C29AD}" dt="2022-07-18T20:58:26.475" v="3027" actId="20577"/>
          <ac:spMkLst>
            <pc:docMk/>
            <pc:sldMk cId="500724960" sldId="2147309219"/>
            <ac:spMk id="2" creationId="{E6D84463-FB28-372C-8A1B-C86594B16055}"/>
          </ac:spMkLst>
        </pc:spChg>
        <pc:spChg chg="mod">
          <ac:chgData name="Mihai Budiu" userId="3fe408b5c12bb05c" providerId="LiveId" clId="{3EBECB8F-FC2E-423F-A431-73BCB16C29AD}" dt="2022-07-18T22:39:13.546" v="5512" actId="20577"/>
          <ac:spMkLst>
            <pc:docMk/>
            <pc:sldMk cId="500724960" sldId="2147309219"/>
            <ac:spMk id="3" creationId="{1034591C-89CE-2359-9EF8-28FF28F14391}"/>
          </ac:spMkLst>
        </pc:spChg>
      </pc:sldChg>
      <pc:sldChg chg="addSp delSp modSp mod ord modAnim">
        <pc:chgData name="Mihai Budiu" userId="3fe408b5c12bb05c" providerId="LiveId" clId="{3EBECB8F-FC2E-423F-A431-73BCB16C29AD}" dt="2022-07-19T01:32:50.120" v="8715"/>
        <pc:sldMkLst>
          <pc:docMk/>
          <pc:sldMk cId="3013132273" sldId="2147309220"/>
        </pc:sldMkLst>
        <pc:spChg chg="del">
          <ac:chgData name="Mihai Budiu" userId="3fe408b5c12bb05c" providerId="LiveId" clId="{3EBECB8F-FC2E-423F-A431-73BCB16C29AD}" dt="2022-07-19T01:30:10.338" v="8610" actId="478"/>
          <ac:spMkLst>
            <pc:docMk/>
            <pc:sldMk cId="3013132273" sldId="2147309220"/>
            <ac:spMk id="6" creationId="{09D1933D-0ACC-469A-E4D1-DC3AE5FFCCE8}"/>
          </ac:spMkLst>
        </pc:spChg>
        <pc:spChg chg="mod">
          <ac:chgData name="Mihai Budiu" userId="3fe408b5c12bb05c" providerId="LiveId" clId="{3EBECB8F-FC2E-423F-A431-73BCB16C29AD}" dt="2022-07-19T01:30:59.715" v="8695" actId="1035"/>
          <ac:spMkLst>
            <pc:docMk/>
            <pc:sldMk cId="3013132273" sldId="2147309220"/>
            <ac:spMk id="9" creationId="{17B1007E-7741-1C34-7B46-5D679EDCF1A0}"/>
          </ac:spMkLst>
        </pc:spChg>
        <pc:spChg chg="add mod">
          <ac:chgData name="Mihai Budiu" userId="3fe408b5c12bb05c" providerId="LiveId" clId="{3EBECB8F-FC2E-423F-A431-73BCB16C29AD}" dt="2022-07-19T01:30:59.715" v="8695" actId="1035"/>
          <ac:spMkLst>
            <pc:docMk/>
            <pc:sldMk cId="3013132273" sldId="2147309220"/>
            <ac:spMk id="10" creationId="{D60403C3-A329-8DDD-AEB4-4957D30C5144}"/>
          </ac:spMkLst>
        </pc:spChg>
        <pc:spChg chg="mod">
          <ac:chgData name="Mihai Budiu" userId="3fe408b5c12bb05c" providerId="LiveId" clId="{3EBECB8F-FC2E-423F-A431-73BCB16C29AD}" dt="2022-07-19T01:30:59.715" v="8695" actId="1035"/>
          <ac:spMkLst>
            <pc:docMk/>
            <pc:sldMk cId="3013132273" sldId="2147309220"/>
            <ac:spMk id="12" creationId="{3C260371-C88B-BA43-7325-E4B425A700DE}"/>
          </ac:spMkLst>
        </pc:spChg>
        <pc:spChg chg="add mod">
          <ac:chgData name="Mihai Budiu" userId="3fe408b5c12bb05c" providerId="LiveId" clId="{3EBECB8F-FC2E-423F-A431-73BCB16C29AD}" dt="2022-07-19T01:31:17.023" v="8704" actId="20577"/>
          <ac:spMkLst>
            <pc:docMk/>
            <pc:sldMk cId="3013132273" sldId="2147309220"/>
            <ac:spMk id="14" creationId="{4EE73301-5870-E947-EEE5-282B95F041EC}"/>
          </ac:spMkLst>
        </pc:spChg>
        <pc:spChg chg="add mod">
          <ac:chgData name="Mihai Budiu" userId="3fe408b5c12bb05c" providerId="LiveId" clId="{3EBECB8F-FC2E-423F-A431-73BCB16C29AD}" dt="2022-07-19T01:31:24.290" v="8705" actId="571"/>
          <ac:spMkLst>
            <pc:docMk/>
            <pc:sldMk cId="3013132273" sldId="2147309220"/>
            <ac:spMk id="15" creationId="{DB8F6756-9B1E-70CC-0C3C-B33CBBC88DF3}"/>
          </ac:spMkLst>
        </pc:spChg>
        <pc:picChg chg="mod">
          <ac:chgData name="Mihai Budiu" userId="3fe408b5c12bb05c" providerId="LiveId" clId="{3EBECB8F-FC2E-423F-A431-73BCB16C29AD}" dt="2022-07-19T01:30:59.715" v="8695" actId="1035"/>
          <ac:picMkLst>
            <pc:docMk/>
            <pc:sldMk cId="3013132273" sldId="2147309220"/>
            <ac:picMk id="5" creationId="{B0F726B9-4923-CD12-CB89-F194872D9C7F}"/>
          </ac:picMkLst>
        </pc:picChg>
        <pc:picChg chg="mod">
          <ac:chgData name="Mihai Budiu" userId="3fe408b5c12bb05c" providerId="LiveId" clId="{3EBECB8F-FC2E-423F-A431-73BCB16C29AD}" dt="2022-07-19T01:30:59.715" v="8695" actId="1035"/>
          <ac:picMkLst>
            <pc:docMk/>
            <pc:sldMk cId="3013132273" sldId="2147309220"/>
            <ac:picMk id="11" creationId="{AA99A562-8759-F036-A065-F517D297D5EF}"/>
          </ac:picMkLst>
        </pc:picChg>
        <pc:picChg chg="add mod modCrop">
          <ac:chgData name="Mihai Budiu" userId="3fe408b5c12bb05c" providerId="LiveId" clId="{3EBECB8F-FC2E-423F-A431-73BCB16C29AD}" dt="2022-07-19T01:31:51.798" v="8707" actId="732"/>
          <ac:picMkLst>
            <pc:docMk/>
            <pc:sldMk cId="3013132273" sldId="2147309220"/>
            <ac:picMk id="13" creationId="{D46D1872-373E-2AC7-DDB2-E985F50ADD0E}"/>
          </ac:picMkLst>
        </pc:picChg>
      </pc:sldChg>
      <pc:sldChg chg="modSp mod">
        <pc:chgData name="Mihai Budiu" userId="3fe408b5c12bb05c" providerId="LiveId" clId="{3EBECB8F-FC2E-423F-A431-73BCB16C29AD}" dt="2022-07-19T01:38:06.470" v="8783" actId="20577"/>
        <pc:sldMkLst>
          <pc:docMk/>
          <pc:sldMk cId="3494637689" sldId="2147309221"/>
        </pc:sldMkLst>
        <pc:spChg chg="mod">
          <ac:chgData name="Mihai Budiu" userId="3fe408b5c12bb05c" providerId="LiveId" clId="{3EBECB8F-FC2E-423F-A431-73BCB16C29AD}" dt="2022-07-19T01:38:06.470" v="8783" actId="20577"/>
          <ac:spMkLst>
            <pc:docMk/>
            <pc:sldMk cId="3494637689" sldId="2147309221"/>
            <ac:spMk id="2" creationId="{5F7BDCC8-CBCA-4556-8A8B-D9144A005DC6}"/>
          </ac:spMkLst>
        </pc:spChg>
        <pc:spChg chg="mod">
          <ac:chgData name="Mihai Budiu" userId="3fe408b5c12bb05c" providerId="LiveId" clId="{3EBECB8F-FC2E-423F-A431-73BCB16C29AD}" dt="2022-07-19T01:35:51.909" v="8740" actId="20577"/>
          <ac:spMkLst>
            <pc:docMk/>
            <pc:sldMk cId="3494637689" sldId="2147309221"/>
            <ac:spMk id="3" creationId="{316B9908-AFC4-4CA2-B39B-EA2758CD9898}"/>
          </ac:spMkLst>
        </pc:spChg>
      </pc:sldChg>
      <pc:sldChg chg="addSp modSp mod modAnim">
        <pc:chgData name="Mihai Budiu" userId="3fe408b5c12bb05c" providerId="LiveId" clId="{3EBECB8F-FC2E-423F-A431-73BCB16C29AD}" dt="2022-07-19T21:57:54.994" v="9335" actId="1076"/>
        <pc:sldMkLst>
          <pc:docMk/>
          <pc:sldMk cId="3936288081" sldId="2147309222"/>
        </pc:sldMkLst>
        <pc:spChg chg="mod">
          <ac:chgData name="Mihai Budiu" userId="3fe408b5c12bb05c" providerId="LiveId" clId="{3EBECB8F-FC2E-423F-A431-73BCB16C29AD}" dt="2022-07-19T01:38:15.929" v="8786" actId="20577"/>
          <ac:spMkLst>
            <pc:docMk/>
            <pc:sldMk cId="3936288081" sldId="2147309222"/>
            <ac:spMk id="2" creationId="{0117ACEC-5520-4141-A291-53E9D8AE654C}"/>
          </ac:spMkLst>
        </pc:spChg>
        <pc:spChg chg="add mod">
          <ac:chgData name="Mihai Budiu" userId="3fe408b5c12bb05c" providerId="LiveId" clId="{3EBECB8F-FC2E-423F-A431-73BCB16C29AD}" dt="2022-07-19T01:40:53.324" v="8919" actId="1076"/>
          <ac:spMkLst>
            <pc:docMk/>
            <pc:sldMk cId="3936288081" sldId="2147309222"/>
            <ac:spMk id="9" creationId="{A7096F20-7DD0-6525-9A90-6D13FD8D3BC2}"/>
          </ac:spMkLst>
        </pc:spChg>
        <pc:spChg chg="add mod">
          <ac:chgData name="Mihai Budiu" userId="3fe408b5c12bb05c" providerId="LiveId" clId="{3EBECB8F-FC2E-423F-A431-73BCB16C29AD}" dt="2022-07-19T21:57:54.994" v="9335" actId="1076"/>
          <ac:spMkLst>
            <pc:docMk/>
            <pc:sldMk cId="3936288081" sldId="2147309222"/>
            <ac:spMk id="13" creationId="{FF428104-695E-4451-1DC7-788AED8CB363}"/>
          </ac:spMkLst>
        </pc:spChg>
      </pc:sldChg>
      <pc:sldChg chg="addSp delSp modSp mod delAnim modAnim chgLayout">
        <pc:chgData name="Mihai Budiu" userId="3fe408b5c12bb05c" providerId="LiveId" clId="{3EBECB8F-FC2E-423F-A431-73BCB16C29AD}" dt="2022-07-19T21:57:32.556" v="9333" actId="1076"/>
        <pc:sldMkLst>
          <pc:docMk/>
          <pc:sldMk cId="1202448382" sldId="2147309223"/>
        </pc:sldMkLst>
        <pc:spChg chg="mod ord">
          <ac:chgData name="Mihai Budiu" userId="3fe408b5c12bb05c" providerId="LiveId" clId="{3EBECB8F-FC2E-423F-A431-73BCB16C29AD}" dt="2022-07-19T01:44:01.117" v="8992" actId="20577"/>
          <ac:spMkLst>
            <pc:docMk/>
            <pc:sldMk cId="1202448382" sldId="2147309223"/>
            <ac:spMk id="2" creationId="{0AF11B86-25C1-4436-A5B5-ECBC2BF8F3CA}"/>
          </ac:spMkLst>
        </pc:spChg>
        <pc:spChg chg="del">
          <ac:chgData name="Mihai Budiu" userId="3fe408b5c12bb05c" providerId="LiveId" clId="{3EBECB8F-FC2E-423F-A431-73BCB16C29AD}" dt="2022-07-19T01:39:22.494" v="8795" actId="478"/>
          <ac:spMkLst>
            <pc:docMk/>
            <pc:sldMk cId="1202448382" sldId="2147309223"/>
            <ac:spMk id="3" creationId="{566E5345-160D-4B10-ACBF-24BDFCE3FA8A}"/>
          </ac:spMkLst>
        </pc:spChg>
        <pc:spChg chg="mod ord">
          <ac:chgData name="Mihai Budiu" userId="3fe408b5c12bb05c" providerId="LiveId" clId="{3EBECB8F-FC2E-423F-A431-73BCB16C29AD}" dt="2022-07-19T01:42:17.740" v="8929" actId="700"/>
          <ac:spMkLst>
            <pc:docMk/>
            <pc:sldMk cId="1202448382" sldId="2147309223"/>
            <ac:spMk id="4" creationId="{36681022-F387-4FBC-9B46-2FA0FA1356F3}"/>
          </ac:spMkLst>
        </pc:spChg>
        <pc:spChg chg="add del mod">
          <ac:chgData name="Mihai Budiu" userId="3fe408b5c12bb05c" providerId="LiveId" clId="{3EBECB8F-FC2E-423F-A431-73BCB16C29AD}" dt="2022-07-19T01:39:26.300" v="8796" actId="478"/>
          <ac:spMkLst>
            <pc:docMk/>
            <pc:sldMk cId="1202448382" sldId="2147309223"/>
            <ac:spMk id="7" creationId="{FCBFE86E-3839-EB0B-7E92-3CE14D953E07}"/>
          </ac:spMkLst>
        </pc:spChg>
        <pc:spChg chg="add del mod">
          <ac:chgData name="Mihai Budiu" userId="3fe408b5c12bb05c" providerId="LiveId" clId="{3EBECB8F-FC2E-423F-A431-73BCB16C29AD}" dt="2022-07-19T21:56:35.365" v="9327" actId="21"/>
          <ac:spMkLst>
            <pc:docMk/>
            <pc:sldMk cId="1202448382" sldId="2147309223"/>
            <ac:spMk id="8" creationId="{DDF5FE45-1408-7CF8-D0A0-FFE008292CD3}"/>
          </ac:spMkLst>
        </pc:spChg>
        <pc:spChg chg="mod">
          <ac:chgData name="Mihai Budiu" userId="3fe408b5c12bb05c" providerId="LiveId" clId="{3EBECB8F-FC2E-423F-A431-73BCB16C29AD}" dt="2022-07-19T01:39:38.582" v="8832" actId="1037"/>
          <ac:spMkLst>
            <pc:docMk/>
            <pc:sldMk cId="1202448382" sldId="2147309223"/>
            <ac:spMk id="11" creationId="{2B8031C1-C738-4D1A-8577-FC3496E75117}"/>
          </ac:spMkLst>
        </pc:spChg>
        <pc:spChg chg="add mod">
          <ac:chgData name="Mihai Budiu" userId="3fe408b5c12bb05c" providerId="LiveId" clId="{3EBECB8F-FC2E-423F-A431-73BCB16C29AD}" dt="2022-07-19T21:56:34.690" v="9326"/>
          <ac:spMkLst>
            <pc:docMk/>
            <pc:sldMk cId="1202448382" sldId="2147309223"/>
            <ac:spMk id="13" creationId="{4B07F9C3-E2CA-E78D-12EB-BF73C565227A}"/>
          </ac:spMkLst>
        </pc:spChg>
        <pc:spChg chg="add mod">
          <ac:chgData name="Mihai Budiu" userId="3fe408b5c12bb05c" providerId="LiveId" clId="{3EBECB8F-FC2E-423F-A431-73BCB16C29AD}" dt="2022-07-19T01:43:17.490" v="8975" actId="1076"/>
          <ac:spMkLst>
            <pc:docMk/>
            <pc:sldMk cId="1202448382" sldId="2147309223"/>
            <ac:spMk id="14" creationId="{718268B3-EB5B-975E-A6B9-A06AD237B92B}"/>
          </ac:spMkLst>
        </pc:spChg>
        <pc:picChg chg="add mod">
          <ac:chgData name="Mihai Budiu" userId="3fe408b5c12bb05c" providerId="LiveId" clId="{3EBECB8F-FC2E-423F-A431-73BCB16C29AD}" dt="2022-07-19T21:57:32.556" v="9333" actId="1076"/>
          <ac:picMkLst>
            <pc:docMk/>
            <pc:sldMk cId="1202448382" sldId="2147309223"/>
            <ac:picMk id="5" creationId="{73FEF863-4350-0231-B56E-B7BB4D8A1588}"/>
          </ac:picMkLst>
        </pc:picChg>
        <pc:picChg chg="del mod">
          <ac:chgData name="Mihai Budiu" userId="3fe408b5c12bb05c" providerId="LiveId" clId="{3EBECB8F-FC2E-423F-A431-73BCB16C29AD}" dt="2022-07-19T21:57:04.970" v="9328" actId="478"/>
          <ac:picMkLst>
            <pc:docMk/>
            <pc:sldMk cId="1202448382" sldId="2147309223"/>
            <ac:picMk id="6" creationId="{CBA634CF-6DD6-4DB0-B2A4-5A98CD9A005C}"/>
          </ac:picMkLst>
        </pc:picChg>
        <pc:picChg chg="del mod">
          <ac:chgData name="Mihai Budiu" userId="3fe408b5c12bb05c" providerId="LiveId" clId="{3EBECB8F-FC2E-423F-A431-73BCB16C29AD}" dt="2022-07-19T01:41:55.305" v="8924" actId="478"/>
          <ac:picMkLst>
            <pc:docMk/>
            <pc:sldMk cId="1202448382" sldId="2147309223"/>
            <ac:picMk id="10" creationId="{07827027-70A5-4002-9DB3-C1B5B86A228E}"/>
          </ac:picMkLst>
        </pc:picChg>
        <pc:picChg chg="add mod ord">
          <ac:chgData name="Mihai Budiu" userId="3fe408b5c12bb05c" providerId="LiveId" clId="{3EBECB8F-FC2E-423F-A431-73BCB16C29AD}" dt="2022-07-19T01:42:17.740" v="8929" actId="700"/>
          <ac:picMkLst>
            <pc:docMk/>
            <pc:sldMk cId="1202448382" sldId="2147309223"/>
            <ac:picMk id="12" creationId="{BDE18413-5828-4F3B-445E-73BEEB9AACAA}"/>
          </ac:picMkLst>
        </pc:picChg>
      </pc:sldChg>
      <pc:sldChg chg="addSp modSp mod modAnim">
        <pc:chgData name="Mihai Budiu" userId="3fe408b5c12bb05c" providerId="LiveId" clId="{3EBECB8F-FC2E-423F-A431-73BCB16C29AD}" dt="2022-07-20T18:55:54.905" v="9819" actId="167"/>
        <pc:sldMkLst>
          <pc:docMk/>
          <pc:sldMk cId="3688799286" sldId="2147309224"/>
        </pc:sldMkLst>
        <pc:spChg chg="mod">
          <ac:chgData name="Mihai Budiu" userId="3fe408b5c12bb05c" providerId="LiveId" clId="{3EBECB8F-FC2E-423F-A431-73BCB16C29AD}" dt="2022-07-19T01:44:07.435" v="9005" actId="20577"/>
          <ac:spMkLst>
            <pc:docMk/>
            <pc:sldMk cId="3688799286" sldId="2147309224"/>
            <ac:spMk id="2" creationId="{E56DBA9F-E1CB-4F91-9F18-B3A63DD9787B}"/>
          </ac:spMkLst>
        </pc:spChg>
        <pc:spChg chg="add mod">
          <ac:chgData name="Mihai Budiu" userId="3fe408b5c12bb05c" providerId="LiveId" clId="{3EBECB8F-FC2E-423F-A431-73BCB16C29AD}" dt="2022-07-19T01:40:32.831" v="8917" actId="2085"/>
          <ac:spMkLst>
            <pc:docMk/>
            <pc:sldMk cId="3688799286" sldId="2147309224"/>
            <ac:spMk id="3" creationId="{A7052AA1-42D7-B77C-81AA-1DF8705491EC}"/>
          </ac:spMkLst>
        </pc:spChg>
        <pc:spChg chg="add mod">
          <ac:chgData name="Mihai Budiu" userId="3fe408b5c12bb05c" providerId="LiveId" clId="{3EBECB8F-FC2E-423F-A431-73BCB16C29AD}" dt="2022-07-20T18:44:18.032" v="9584" actId="208"/>
          <ac:spMkLst>
            <pc:docMk/>
            <pc:sldMk cId="3688799286" sldId="2147309224"/>
            <ac:spMk id="5" creationId="{1A8950C6-DAA9-6A12-4A31-DC97C94F07D6}"/>
          </ac:spMkLst>
        </pc:spChg>
        <pc:spChg chg="add mod ord">
          <ac:chgData name="Mihai Budiu" userId="3fe408b5c12bb05c" providerId="LiveId" clId="{3EBECB8F-FC2E-423F-A431-73BCB16C29AD}" dt="2022-07-20T18:55:51.865" v="9818" actId="167"/>
          <ac:spMkLst>
            <pc:docMk/>
            <pc:sldMk cId="3688799286" sldId="2147309224"/>
            <ac:spMk id="8" creationId="{32AFCDD6-F22F-F9CE-1AD2-C092E80FEBE5}"/>
          </ac:spMkLst>
        </pc:spChg>
        <pc:spChg chg="mod">
          <ac:chgData name="Mihai Budiu" userId="3fe408b5c12bb05c" providerId="LiveId" clId="{3EBECB8F-FC2E-423F-A431-73BCB16C29AD}" dt="2022-07-19T01:39:55.029" v="8908" actId="1076"/>
          <ac:spMkLst>
            <pc:docMk/>
            <pc:sldMk cId="3688799286" sldId="2147309224"/>
            <ac:spMk id="11" creationId="{4FDEC627-0934-46E6-B82E-5B8F366A1651}"/>
          </ac:spMkLst>
        </pc:spChg>
        <pc:spChg chg="add mod">
          <ac:chgData name="Mihai Budiu" userId="3fe408b5c12bb05c" providerId="LiveId" clId="{3EBECB8F-FC2E-423F-A431-73BCB16C29AD}" dt="2022-07-20T18:55:10.920" v="9813" actId="1076"/>
          <ac:spMkLst>
            <pc:docMk/>
            <pc:sldMk cId="3688799286" sldId="2147309224"/>
            <ac:spMk id="12" creationId="{528CB8A5-2760-00DC-A973-D19BA14F75D3}"/>
          </ac:spMkLst>
        </pc:spChg>
        <pc:spChg chg="add mod">
          <ac:chgData name="Mihai Budiu" userId="3fe408b5c12bb05c" providerId="LiveId" clId="{3EBECB8F-FC2E-423F-A431-73BCB16C29AD}" dt="2022-07-19T01:44:50.001" v="9018" actId="20577"/>
          <ac:spMkLst>
            <pc:docMk/>
            <pc:sldMk cId="3688799286" sldId="2147309224"/>
            <ac:spMk id="13" creationId="{566DC3CB-1C4F-38FB-8624-D0A33E7FA3DC}"/>
          </ac:spMkLst>
        </pc:spChg>
        <pc:spChg chg="add mod">
          <ac:chgData name="Mihai Budiu" userId="3fe408b5c12bb05c" providerId="LiveId" clId="{3EBECB8F-FC2E-423F-A431-73BCB16C29AD}" dt="2022-07-19T01:45:07.545" v="9049" actId="1076"/>
          <ac:spMkLst>
            <pc:docMk/>
            <pc:sldMk cId="3688799286" sldId="2147309224"/>
            <ac:spMk id="14" creationId="{06F5575A-125A-AC42-2979-701B54EE344D}"/>
          </ac:spMkLst>
        </pc:spChg>
        <pc:spChg chg="add mod">
          <ac:chgData name="Mihai Budiu" userId="3fe408b5c12bb05c" providerId="LiveId" clId="{3EBECB8F-FC2E-423F-A431-73BCB16C29AD}" dt="2022-07-20T18:54:19.207" v="9797" actId="1076"/>
          <ac:spMkLst>
            <pc:docMk/>
            <pc:sldMk cId="3688799286" sldId="2147309224"/>
            <ac:spMk id="15" creationId="{6D0EC3D7-10A0-FD1C-E56D-E28D8EEC5047}"/>
          </ac:spMkLst>
        </pc:spChg>
        <pc:picChg chg="mod">
          <ac:chgData name="Mihai Budiu" userId="3fe408b5c12bb05c" providerId="LiveId" clId="{3EBECB8F-FC2E-423F-A431-73BCB16C29AD}" dt="2022-07-19T01:39:47.888" v="8889" actId="1038"/>
          <ac:picMkLst>
            <pc:docMk/>
            <pc:sldMk cId="3688799286" sldId="2147309224"/>
            <ac:picMk id="6" creationId="{7925039E-AAF4-4253-B7A6-263FC3D2DD4A}"/>
          </ac:picMkLst>
        </pc:picChg>
        <pc:picChg chg="mod ord">
          <ac:chgData name="Mihai Budiu" userId="3fe408b5c12bb05c" providerId="LiveId" clId="{3EBECB8F-FC2E-423F-A431-73BCB16C29AD}" dt="2022-07-20T18:55:54.905" v="9819" actId="167"/>
          <ac:picMkLst>
            <pc:docMk/>
            <pc:sldMk cId="3688799286" sldId="2147309224"/>
            <ac:picMk id="9" creationId="{B7CC866A-6669-4F3B-9206-0F583DC49223}"/>
          </ac:picMkLst>
        </pc:picChg>
      </pc:sldChg>
      <pc:sldChg chg="addSp delSp modSp new mod modClrScheme chgLayout">
        <pc:chgData name="Mihai Budiu" userId="3fe408b5c12bb05c" providerId="LiveId" clId="{3EBECB8F-FC2E-423F-A431-73BCB16C29AD}" dt="2022-07-18T20:13:16.590" v="875" actId="478"/>
        <pc:sldMkLst>
          <pc:docMk/>
          <pc:sldMk cId="2920649602" sldId="2147309225"/>
        </pc:sldMkLst>
        <pc:spChg chg="del mod ord">
          <ac:chgData name="Mihai Budiu" userId="3fe408b5c12bb05c" providerId="LiveId" clId="{3EBECB8F-FC2E-423F-A431-73BCB16C29AD}" dt="2022-07-18T20:11:55.620" v="846" actId="700"/>
          <ac:spMkLst>
            <pc:docMk/>
            <pc:sldMk cId="2920649602" sldId="2147309225"/>
            <ac:spMk id="2" creationId="{CCE55A56-B9C4-B12E-C41D-7E86F619DFD8}"/>
          </ac:spMkLst>
        </pc:spChg>
        <pc:spChg chg="del mod ord">
          <ac:chgData name="Mihai Budiu" userId="3fe408b5c12bb05c" providerId="LiveId" clId="{3EBECB8F-FC2E-423F-A431-73BCB16C29AD}" dt="2022-07-18T20:11:55.620" v="846" actId="700"/>
          <ac:spMkLst>
            <pc:docMk/>
            <pc:sldMk cId="2920649602" sldId="2147309225"/>
            <ac:spMk id="3" creationId="{2E5112CE-4C84-07FE-EB0D-5040AF499B6A}"/>
          </ac:spMkLst>
        </pc:spChg>
        <pc:spChg chg="mod ord">
          <ac:chgData name="Mihai Budiu" userId="3fe408b5c12bb05c" providerId="LiveId" clId="{3EBECB8F-FC2E-423F-A431-73BCB16C29AD}" dt="2022-07-18T20:12:06.410" v="867" actId="700"/>
          <ac:spMkLst>
            <pc:docMk/>
            <pc:sldMk cId="2920649602" sldId="2147309225"/>
            <ac:spMk id="4" creationId="{71D60C5B-D8FB-D641-A58F-47381FD93AAA}"/>
          </ac:spMkLst>
        </pc:spChg>
        <pc:spChg chg="add mod ord">
          <ac:chgData name="Mihai Budiu" userId="3fe408b5c12bb05c" providerId="LiveId" clId="{3EBECB8F-FC2E-423F-A431-73BCB16C29AD}" dt="2022-07-18T20:12:09.910" v="868" actId="20577"/>
          <ac:spMkLst>
            <pc:docMk/>
            <pc:sldMk cId="2920649602" sldId="2147309225"/>
            <ac:spMk id="5" creationId="{692C158C-0B51-EE56-D48D-4A43EF09C2A2}"/>
          </ac:spMkLst>
        </pc:spChg>
        <pc:spChg chg="add del mod ord">
          <ac:chgData name="Mihai Budiu" userId="3fe408b5c12bb05c" providerId="LiveId" clId="{3EBECB8F-FC2E-423F-A431-73BCB16C29AD}" dt="2022-07-18T20:12:06.410" v="867" actId="700"/>
          <ac:spMkLst>
            <pc:docMk/>
            <pc:sldMk cId="2920649602" sldId="2147309225"/>
            <ac:spMk id="6" creationId="{04E49522-24CA-BC1E-7CE9-9199E1A2A53E}"/>
          </ac:spMkLst>
        </pc:spChg>
        <pc:spChg chg="add del mod ord">
          <ac:chgData name="Mihai Budiu" userId="3fe408b5c12bb05c" providerId="LiveId" clId="{3EBECB8F-FC2E-423F-A431-73BCB16C29AD}" dt="2022-07-18T20:13:16.590" v="875" actId="478"/>
          <ac:spMkLst>
            <pc:docMk/>
            <pc:sldMk cId="2920649602" sldId="2147309225"/>
            <ac:spMk id="7" creationId="{FB86715C-5C80-E9A7-653C-50B68AF43D62}"/>
          </ac:spMkLst>
        </pc:spChg>
        <pc:picChg chg="add mod">
          <ac:chgData name="Mihai Budiu" userId="3fe408b5c12bb05c" providerId="LiveId" clId="{3EBECB8F-FC2E-423F-A431-73BCB16C29AD}" dt="2022-07-18T20:13:12.430" v="874" actId="1076"/>
          <ac:picMkLst>
            <pc:docMk/>
            <pc:sldMk cId="2920649602" sldId="2147309225"/>
            <ac:picMk id="9" creationId="{3B3C8E9B-A8F8-F9A4-35AE-398B9209BF08}"/>
          </ac:picMkLst>
        </pc:picChg>
      </pc:sldChg>
      <pc:sldChg chg="addSp delSp modSp new mod modClrScheme chgLayout">
        <pc:chgData name="Mihai Budiu" userId="3fe408b5c12bb05c" providerId="LiveId" clId="{3EBECB8F-FC2E-423F-A431-73BCB16C29AD}" dt="2022-07-19T21:35:22.730" v="9233" actId="20577"/>
        <pc:sldMkLst>
          <pc:docMk/>
          <pc:sldMk cId="240934399" sldId="2147309226"/>
        </pc:sldMkLst>
        <pc:spChg chg="del mod ord">
          <ac:chgData name="Mihai Budiu" userId="3fe408b5c12bb05c" providerId="LiveId" clId="{3EBECB8F-FC2E-423F-A431-73BCB16C29AD}" dt="2022-07-18T20:15:24.366" v="887" actId="700"/>
          <ac:spMkLst>
            <pc:docMk/>
            <pc:sldMk cId="240934399" sldId="2147309226"/>
            <ac:spMk id="2" creationId="{D3B888D4-D1DD-6293-7A8B-D7B60FF86DAF}"/>
          </ac:spMkLst>
        </pc:spChg>
        <pc:spChg chg="del mod ord">
          <ac:chgData name="Mihai Budiu" userId="3fe408b5c12bb05c" providerId="LiveId" clId="{3EBECB8F-FC2E-423F-A431-73BCB16C29AD}" dt="2022-07-18T20:15:24.366" v="887" actId="700"/>
          <ac:spMkLst>
            <pc:docMk/>
            <pc:sldMk cId="240934399" sldId="2147309226"/>
            <ac:spMk id="3" creationId="{9B06B7A2-615D-7A46-154C-CFD561BF15CB}"/>
          </ac:spMkLst>
        </pc:spChg>
        <pc:spChg chg="mod ord">
          <ac:chgData name="Mihai Budiu" userId="3fe408b5c12bb05c" providerId="LiveId" clId="{3EBECB8F-FC2E-423F-A431-73BCB16C29AD}" dt="2022-07-18T20:15:24.366" v="887" actId="700"/>
          <ac:spMkLst>
            <pc:docMk/>
            <pc:sldMk cId="240934399" sldId="2147309226"/>
            <ac:spMk id="4" creationId="{6C48A103-34C4-CDE0-F190-73F029CFCE40}"/>
          </ac:spMkLst>
        </pc:spChg>
        <pc:spChg chg="add mod ord">
          <ac:chgData name="Mihai Budiu" userId="3fe408b5c12bb05c" providerId="LiveId" clId="{3EBECB8F-FC2E-423F-A431-73BCB16C29AD}" dt="2022-07-18T20:15:29.426" v="914" actId="20577"/>
          <ac:spMkLst>
            <pc:docMk/>
            <pc:sldMk cId="240934399" sldId="2147309226"/>
            <ac:spMk id="5" creationId="{B3615F55-F31E-74D6-C349-C5E1A6BC5CAB}"/>
          </ac:spMkLst>
        </pc:spChg>
        <pc:spChg chg="add mod ord">
          <ac:chgData name="Mihai Budiu" userId="3fe408b5c12bb05c" providerId="LiveId" clId="{3EBECB8F-FC2E-423F-A431-73BCB16C29AD}" dt="2022-07-19T21:35:22.730" v="9233" actId="20577"/>
          <ac:spMkLst>
            <pc:docMk/>
            <pc:sldMk cId="240934399" sldId="2147309226"/>
            <ac:spMk id="6" creationId="{EC9F32C4-E23D-CBA0-CF15-01DD404960C4}"/>
          </ac:spMkLst>
        </pc:spChg>
        <pc:picChg chg="add mod">
          <ac:chgData name="Mihai Budiu" userId="3fe408b5c12bb05c" providerId="LiveId" clId="{3EBECB8F-FC2E-423F-A431-73BCB16C29AD}" dt="2022-07-18T23:18:50.619" v="6436" actId="1076"/>
          <ac:picMkLst>
            <pc:docMk/>
            <pc:sldMk cId="240934399" sldId="2147309226"/>
            <ac:picMk id="8" creationId="{8D963314-C187-0EEE-6DE6-39E4AE5A1497}"/>
          </ac:picMkLst>
        </pc:picChg>
      </pc:sldChg>
      <pc:sldChg chg="modSp add mod modAnim">
        <pc:chgData name="Mihai Budiu" userId="3fe408b5c12bb05c" providerId="LiveId" clId="{3EBECB8F-FC2E-423F-A431-73BCB16C29AD}" dt="2022-07-19T21:36:18.180" v="9238" actId="20577"/>
        <pc:sldMkLst>
          <pc:docMk/>
          <pc:sldMk cId="3270779613" sldId="2147309227"/>
        </pc:sldMkLst>
        <pc:spChg chg="mod">
          <ac:chgData name="Mihai Budiu" userId="3fe408b5c12bb05c" providerId="LiveId" clId="{3EBECB8F-FC2E-423F-A431-73BCB16C29AD}" dt="2022-07-19T21:36:18.180" v="9238" actId="20577"/>
          <ac:spMkLst>
            <pc:docMk/>
            <pc:sldMk cId="3270779613" sldId="2147309227"/>
            <ac:spMk id="3" creationId="{08CAF3B3-5CA8-4EF3-B874-11B655312346}"/>
          </ac:spMkLst>
        </pc:spChg>
      </pc:sldChg>
      <pc:sldChg chg="addSp modSp new mod modAnim">
        <pc:chgData name="Mihai Budiu" userId="3fe408b5c12bb05c" providerId="LiveId" clId="{3EBECB8F-FC2E-423F-A431-73BCB16C29AD}" dt="2022-07-19T00:41:18.584" v="7883"/>
        <pc:sldMkLst>
          <pc:docMk/>
          <pc:sldMk cId="2245251119" sldId="2147309228"/>
        </pc:sldMkLst>
        <pc:spChg chg="mod">
          <ac:chgData name="Mihai Budiu" userId="3fe408b5c12bb05c" providerId="LiveId" clId="{3EBECB8F-FC2E-423F-A431-73BCB16C29AD}" dt="2022-07-19T00:39:05.935" v="7859" actId="20577"/>
          <ac:spMkLst>
            <pc:docMk/>
            <pc:sldMk cId="2245251119" sldId="2147309228"/>
            <ac:spMk id="2" creationId="{703E76E4-65AB-74FB-5560-61AA1A56857F}"/>
          </ac:spMkLst>
        </pc:spChg>
        <pc:spChg chg="mod">
          <ac:chgData name="Mihai Budiu" userId="3fe408b5c12bb05c" providerId="LiveId" clId="{3EBECB8F-FC2E-423F-A431-73BCB16C29AD}" dt="2022-07-19T00:41:03.617" v="7882"/>
          <ac:spMkLst>
            <pc:docMk/>
            <pc:sldMk cId="2245251119" sldId="2147309228"/>
            <ac:spMk id="3" creationId="{5396FFCF-38E3-3FC7-E522-FC0EF9EDFB13}"/>
          </ac:spMkLst>
        </pc:spChg>
        <pc:spChg chg="add mod">
          <ac:chgData name="Mihai Budiu" userId="3fe408b5c12bb05c" providerId="LiveId" clId="{3EBECB8F-FC2E-423F-A431-73BCB16C29AD}" dt="2022-07-19T00:38:17.944" v="7833" actId="1038"/>
          <ac:spMkLst>
            <pc:docMk/>
            <pc:sldMk cId="2245251119" sldId="2147309228"/>
            <ac:spMk id="5" creationId="{AF345DC4-6576-2B0A-F590-A3ED528AE290}"/>
          </ac:spMkLst>
        </pc:spChg>
        <pc:spChg chg="add mod">
          <ac:chgData name="Mihai Budiu" userId="3fe408b5c12bb05c" providerId="LiveId" clId="{3EBECB8F-FC2E-423F-A431-73BCB16C29AD}" dt="2022-07-19T00:38:17.944" v="7833" actId="1038"/>
          <ac:spMkLst>
            <pc:docMk/>
            <pc:sldMk cId="2245251119" sldId="2147309228"/>
            <ac:spMk id="6" creationId="{EAD7D230-BE1D-84B4-56D8-734B6456A777}"/>
          </ac:spMkLst>
        </pc:spChg>
      </pc:sldChg>
      <pc:sldChg chg="modSp new mod">
        <pc:chgData name="Mihai Budiu" userId="3fe408b5c12bb05c" providerId="LiveId" clId="{3EBECB8F-FC2E-423F-A431-73BCB16C29AD}" dt="2022-07-19T21:38:11.057" v="9247" actId="6549"/>
        <pc:sldMkLst>
          <pc:docMk/>
          <pc:sldMk cId="2473774875" sldId="2147309229"/>
        </pc:sldMkLst>
        <pc:spChg chg="mod">
          <ac:chgData name="Mihai Budiu" userId="3fe408b5c12bb05c" providerId="LiveId" clId="{3EBECB8F-FC2E-423F-A431-73BCB16C29AD}" dt="2022-07-18T20:42:50.778" v="2338" actId="20577"/>
          <ac:spMkLst>
            <pc:docMk/>
            <pc:sldMk cId="2473774875" sldId="2147309229"/>
            <ac:spMk id="2" creationId="{D4AD754D-0A7D-87F9-08A4-67FADABDD2BC}"/>
          </ac:spMkLst>
        </pc:spChg>
        <pc:spChg chg="mod">
          <ac:chgData name="Mihai Budiu" userId="3fe408b5c12bb05c" providerId="LiveId" clId="{3EBECB8F-FC2E-423F-A431-73BCB16C29AD}" dt="2022-07-19T21:38:11.057" v="9247" actId="6549"/>
          <ac:spMkLst>
            <pc:docMk/>
            <pc:sldMk cId="2473774875" sldId="2147309229"/>
            <ac:spMk id="3" creationId="{A6646301-3E5E-F8AC-7BB8-D8B966522AD1}"/>
          </ac:spMkLst>
        </pc:spChg>
      </pc:sldChg>
      <pc:sldChg chg="modSp add mod">
        <pc:chgData name="Mihai Budiu" userId="3fe408b5c12bb05c" providerId="LiveId" clId="{3EBECB8F-FC2E-423F-A431-73BCB16C29AD}" dt="2022-07-19T00:43:51.087" v="7968" actId="313"/>
        <pc:sldMkLst>
          <pc:docMk/>
          <pc:sldMk cId="1958839076" sldId="2147309230"/>
        </pc:sldMkLst>
        <pc:spChg chg="mod">
          <ac:chgData name="Mihai Budiu" userId="3fe408b5c12bb05c" providerId="LiveId" clId="{3EBECB8F-FC2E-423F-A431-73BCB16C29AD}" dt="2022-07-19T00:43:51.087" v="7968" actId="313"/>
          <ac:spMkLst>
            <pc:docMk/>
            <pc:sldMk cId="1958839076" sldId="2147309230"/>
            <ac:spMk id="3" creationId="{979C1E40-3AA4-43F6-A029-D08F2910CB22}"/>
          </ac:spMkLst>
        </pc:spChg>
      </pc:sldChg>
      <pc:sldChg chg="addSp delSp modSp new mod modAnim chgLayout">
        <pc:chgData name="Mihai Budiu" userId="3fe408b5c12bb05c" providerId="LiveId" clId="{3EBECB8F-FC2E-423F-A431-73BCB16C29AD}" dt="2022-07-19T21:49:09.358" v="9309" actId="20577"/>
        <pc:sldMkLst>
          <pc:docMk/>
          <pc:sldMk cId="1070434519" sldId="2147309231"/>
        </pc:sldMkLst>
        <pc:spChg chg="mod ord">
          <ac:chgData name="Mihai Budiu" userId="3fe408b5c12bb05c" providerId="LiveId" clId="{3EBECB8F-FC2E-423F-A431-73BCB16C29AD}" dt="2022-07-18T21:20:42.847" v="3941" actId="14100"/>
          <ac:spMkLst>
            <pc:docMk/>
            <pc:sldMk cId="1070434519" sldId="2147309231"/>
            <ac:spMk id="2" creationId="{6402AA4B-871C-41B6-9AB3-2CC65A0E0490}"/>
          </ac:spMkLst>
        </pc:spChg>
        <pc:spChg chg="del">
          <ac:chgData name="Mihai Budiu" userId="3fe408b5c12bb05c" providerId="LiveId" clId="{3EBECB8F-FC2E-423F-A431-73BCB16C29AD}" dt="2022-07-18T20:58:48.435" v="3030" actId="478"/>
          <ac:spMkLst>
            <pc:docMk/>
            <pc:sldMk cId="1070434519" sldId="2147309231"/>
            <ac:spMk id="3" creationId="{4C85D9EA-40E0-86BE-10B1-8A2CDEA92E9F}"/>
          </ac:spMkLst>
        </pc:spChg>
        <pc:spChg chg="mod ord">
          <ac:chgData name="Mihai Budiu" userId="3fe408b5c12bb05c" providerId="LiveId" clId="{3EBECB8F-FC2E-423F-A431-73BCB16C29AD}" dt="2022-07-18T20:59:00.305" v="3041" actId="700"/>
          <ac:spMkLst>
            <pc:docMk/>
            <pc:sldMk cId="1070434519" sldId="2147309231"/>
            <ac:spMk id="4" creationId="{331DECA5-9FA0-6349-55AD-7461447362E8}"/>
          </ac:spMkLst>
        </pc:spChg>
        <pc:spChg chg="add mod ord">
          <ac:chgData name="Mihai Budiu" userId="3fe408b5c12bb05c" providerId="LiveId" clId="{3EBECB8F-FC2E-423F-A431-73BCB16C29AD}" dt="2022-07-19T21:49:09.358" v="9309" actId="20577"/>
          <ac:spMkLst>
            <pc:docMk/>
            <pc:sldMk cId="1070434519" sldId="2147309231"/>
            <ac:spMk id="6" creationId="{27484C62-A2E8-C564-5E72-1D3D0A59EE77}"/>
          </ac:spMkLst>
        </pc:spChg>
        <pc:spChg chg="add del mod">
          <ac:chgData name="Mihai Budiu" userId="3fe408b5c12bb05c" providerId="LiveId" clId="{3EBECB8F-FC2E-423F-A431-73BCB16C29AD}" dt="2022-07-18T21:21:09.278" v="3950"/>
          <ac:spMkLst>
            <pc:docMk/>
            <pc:sldMk cId="1070434519" sldId="2147309231"/>
            <ac:spMk id="7" creationId="{4525A465-63F3-EC5B-28CD-41A475C4C090}"/>
          </ac:spMkLst>
        </pc:spChg>
        <pc:spChg chg="add del mod">
          <ac:chgData name="Mihai Budiu" userId="3fe408b5c12bb05c" providerId="LiveId" clId="{3EBECB8F-FC2E-423F-A431-73BCB16C29AD}" dt="2022-07-18T21:21:09.278" v="3952"/>
          <ac:spMkLst>
            <pc:docMk/>
            <pc:sldMk cId="1070434519" sldId="2147309231"/>
            <ac:spMk id="9" creationId="{79985963-7646-7B7B-9727-2AFFC14A770F}"/>
          </ac:spMkLst>
        </pc:spChg>
        <pc:spChg chg="add del mod">
          <ac:chgData name="Mihai Budiu" userId="3fe408b5c12bb05c" providerId="LiveId" clId="{3EBECB8F-FC2E-423F-A431-73BCB16C29AD}" dt="2022-07-18T21:21:25.978" v="3966" actId="478"/>
          <ac:spMkLst>
            <pc:docMk/>
            <pc:sldMk cId="1070434519" sldId="2147309231"/>
            <ac:spMk id="11" creationId="{D7B68592-4B37-033C-926A-C868AEB1E4E4}"/>
          </ac:spMkLst>
        </pc:spChg>
        <pc:picChg chg="add mod">
          <ac:chgData name="Mihai Budiu" userId="3fe408b5c12bb05c" providerId="LiveId" clId="{3EBECB8F-FC2E-423F-A431-73BCB16C29AD}" dt="2022-07-18T20:58:57.305" v="3040" actId="1076"/>
          <ac:picMkLst>
            <pc:docMk/>
            <pc:sldMk cId="1070434519" sldId="2147309231"/>
            <ac:picMk id="5" creationId="{B3BD1466-9A98-FF6F-5652-248AE665D7FE}"/>
          </ac:picMkLst>
        </pc:picChg>
        <pc:cxnChg chg="add del mod">
          <ac:chgData name="Mihai Budiu" userId="3fe408b5c12bb05c" providerId="LiveId" clId="{3EBECB8F-FC2E-423F-A431-73BCB16C29AD}" dt="2022-07-18T21:20:57.479" v="3944"/>
          <ac:cxnSpMkLst>
            <pc:docMk/>
            <pc:sldMk cId="1070434519" sldId="2147309231"/>
            <ac:cxnSpMk id="8" creationId="{BFCA0B97-996F-F7B3-4EFE-FABC0AB3CF0C}"/>
          </ac:cxnSpMkLst>
        </pc:cxnChg>
        <pc:cxnChg chg="add del mod">
          <ac:chgData name="Mihai Budiu" userId="3fe408b5c12bb05c" providerId="LiveId" clId="{3EBECB8F-FC2E-423F-A431-73BCB16C29AD}" dt="2022-07-18T21:21:09.268" v="3948" actId="478"/>
          <ac:cxnSpMkLst>
            <pc:docMk/>
            <pc:sldMk cId="1070434519" sldId="2147309231"/>
            <ac:cxnSpMk id="10" creationId="{4A4B23AC-5A93-01CF-8A86-C682D06471C9}"/>
          </ac:cxnSpMkLst>
        </pc:cxnChg>
      </pc:sldChg>
      <pc:sldChg chg="addSp delSp modSp new mod modAnim">
        <pc:chgData name="Mihai Budiu" userId="3fe408b5c12bb05c" providerId="LiveId" clId="{3EBECB8F-FC2E-423F-A431-73BCB16C29AD}" dt="2022-07-18T21:20:07.127" v="3890"/>
        <pc:sldMkLst>
          <pc:docMk/>
          <pc:sldMk cId="2743639385" sldId="2147309232"/>
        </pc:sldMkLst>
        <pc:spChg chg="mod">
          <ac:chgData name="Mihai Budiu" userId="3fe408b5c12bb05c" providerId="LiveId" clId="{3EBECB8F-FC2E-423F-A431-73BCB16C29AD}" dt="2022-07-18T21:10:40.021" v="3716" actId="20577"/>
          <ac:spMkLst>
            <pc:docMk/>
            <pc:sldMk cId="2743639385" sldId="2147309232"/>
            <ac:spMk id="2" creationId="{6FAF3DA1-FDE3-A36E-599B-05A609716FC0}"/>
          </ac:spMkLst>
        </pc:spChg>
        <pc:spChg chg="del">
          <ac:chgData name="Mihai Budiu" userId="3fe408b5c12bb05c" providerId="LiveId" clId="{3EBECB8F-FC2E-423F-A431-73BCB16C29AD}" dt="2022-07-18T21:10:44.010" v="3717" actId="478"/>
          <ac:spMkLst>
            <pc:docMk/>
            <pc:sldMk cId="2743639385" sldId="2147309232"/>
            <ac:spMk id="3" creationId="{F70404AF-1219-A58B-CBBC-413CE627F176}"/>
          </ac:spMkLst>
        </pc:spChg>
        <pc:spChg chg="add mod">
          <ac:chgData name="Mihai Budiu" userId="3fe408b5c12bb05c" providerId="LiveId" clId="{3EBECB8F-FC2E-423F-A431-73BCB16C29AD}" dt="2022-07-18T21:11:06.900" v="3754" actId="20577"/>
          <ac:spMkLst>
            <pc:docMk/>
            <pc:sldMk cId="2743639385" sldId="2147309232"/>
            <ac:spMk id="6" creationId="{A7E9FAB6-F1AE-4C96-CBC9-CADEBBE5F67A}"/>
          </ac:spMkLst>
        </pc:spChg>
        <pc:spChg chg="add mod">
          <ac:chgData name="Mihai Budiu" userId="3fe408b5c12bb05c" providerId="LiveId" clId="{3EBECB8F-FC2E-423F-A431-73BCB16C29AD}" dt="2022-07-18T21:11:44.690" v="3769" actId="1076"/>
          <ac:spMkLst>
            <pc:docMk/>
            <pc:sldMk cId="2743639385" sldId="2147309232"/>
            <ac:spMk id="12" creationId="{19CA7161-F171-CE0F-228E-204945E0A533}"/>
          </ac:spMkLst>
        </pc:spChg>
        <pc:picChg chg="add mod">
          <ac:chgData name="Mihai Budiu" userId="3fe408b5c12bb05c" providerId="LiveId" clId="{3EBECB8F-FC2E-423F-A431-73BCB16C29AD}" dt="2022-07-18T21:11:04.820" v="3753" actId="1076"/>
          <ac:picMkLst>
            <pc:docMk/>
            <pc:sldMk cId="2743639385" sldId="2147309232"/>
            <ac:picMk id="5" creationId="{1FC401FB-F6B7-B7BD-0E64-3583C27D228E}"/>
          </ac:picMkLst>
        </pc:picChg>
        <pc:cxnChg chg="add mod">
          <ac:chgData name="Mihai Budiu" userId="3fe408b5c12bb05c" providerId="LiveId" clId="{3EBECB8F-FC2E-423F-A431-73BCB16C29AD}" dt="2022-07-18T21:11:19.380" v="3756" actId="1582"/>
          <ac:cxnSpMkLst>
            <pc:docMk/>
            <pc:sldMk cId="2743639385" sldId="2147309232"/>
            <ac:cxnSpMk id="8" creationId="{57C988AB-27F9-BFCC-5ED5-FDBFB120C794}"/>
          </ac:cxnSpMkLst>
        </pc:cxnChg>
        <pc:cxnChg chg="add mod">
          <ac:chgData name="Mihai Budiu" userId="3fe408b5c12bb05c" providerId="LiveId" clId="{3EBECB8F-FC2E-423F-A431-73BCB16C29AD}" dt="2022-07-18T21:11:30.100" v="3759" actId="14100"/>
          <ac:cxnSpMkLst>
            <pc:docMk/>
            <pc:sldMk cId="2743639385" sldId="2147309232"/>
            <ac:cxnSpMk id="9" creationId="{70C8D75F-CA6B-ACE5-DC4A-362F9B17565C}"/>
          </ac:cxnSpMkLst>
        </pc:cxnChg>
        <pc:cxnChg chg="add mod">
          <ac:chgData name="Mihai Budiu" userId="3fe408b5c12bb05c" providerId="LiveId" clId="{3EBECB8F-FC2E-423F-A431-73BCB16C29AD}" dt="2022-07-18T21:11:51.121" v="3772" actId="14100"/>
          <ac:cxnSpMkLst>
            <pc:docMk/>
            <pc:sldMk cId="2743639385" sldId="2147309232"/>
            <ac:cxnSpMk id="13" creationId="{C806F67B-5463-05C3-7A4D-7FDE6300AA50}"/>
          </ac:cxnSpMkLst>
        </pc:cxnChg>
        <pc:cxnChg chg="add mod">
          <ac:chgData name="Mihai Budiu" userId="3fe408b5c12bb05c" providerId="LiveId" clId="{3EBECB8F-FC2E-423F-A431-73BCB16C29AD}" dt="2022-07-18T21:11:57.671" v="3775" actId="14100"/>
          <ac:cxnSpMkLst>
            <pc:docMk/>
            <pc:sldMk cId="2743639385" sldId="2147309232"/>
            <ac:cxnSpMk id="16" creationId="{712368D8-6FE7-3CE2-D6FC-D4C2EA0EEB13}"/>
          </ac:cxnSpMkLst>
        </pc:cxnChg>
        <pc:cxnChg chg="add del mod">
          <ac:chgData name="Mihai Budiu" userId="3fe408b5c12bb05c" providerId="LiveId" clId="{3EBECB8F-FC2E-423F-A431-73BCB16C29AD}" dt="2022-07-18T21:12:16.951" v="3785" actId="478"/>
          <ac:cxnSpMkLst>
            <pc:docMk/>
            <pc:sldMk cId="2743639385" sldId="2147309232"/>
            <ac:cxnSpMk id="19" creationId="{0CECFA92-981F-50EC-1E6E-6E1971D75093}"/>
          </ac:cxnSpMkLst>
        </pc:cxnChg>
        <pc:cxnChg chg="add del mod">
          <ac:chgData name="Mihai Budiu" userId="3fe408b5c12bb05c" providerId="LiveId" clId="{3EBECB8F-FC2E-423F-A431-73BCB16C29AD}" dt="2022-07-18T21:12:15.961" v="3784" actId="478"/>
          <ac:cxnSpMkLst>
            <pc:docMk/>
            <pc:sldMk cId="2743639385" sldId="2147309232"/>
            <ac:cxnSpMk id="20" creationId="{9D901737-4538-D300-24E0-816D85FA52C0}"/>
          </ac:cxnSpMkLst>
        </pc:cxnChg>
        <pc:cxnChg chg="add mod">
          <ac:chgData name="Mihai Budiu" userId="3fe408b5c12bb05c" providerId="LiveId" clId="{3EBECB8F-FC2E-423F-A431-73BCB16C29AD}" dt="2022-07-18T21:12:08.991" v="3782" actId="14100"/>
          <ac:cxnSpMkLst>
            <pc:docMk/>
            <pc:sldMk cId="2743639385" sldId="2147309232"/>
            <ac:cxnSpMk id="21" creationId="{2BB69FE4-50C9-6A34-7CE7-733FBE774CBC}"/>
          </ac:cxnSpMkLst>
        </pc:cxnChg>
        <pc:cxnChg chg="add mod">
          <ac:chgData name="Mihai Budiu" userId="3fe408b5c12bb05c" providerId="LiveId" clId="{3EBECB8F-FC2E-423F-A431-73BCB16C29AD}" dt="2022-07-18T21:12:12.900" v="3783" actId="14100"/>
          <ac:cxnSpMkLst>
            <pc:docMk/>
            <pc:sldMk cId="2743639385" sldId="2147309232"/>
            <ac:cxnSpMk id="22" creationId="{2C4403F1-D6F6-681B-B700-27B24633F2BE}"/>
          </ac:cxnSpMkLst>
        </pc:cxnChg>
      </pc:sldChg>
      <pc:sldChg chg="addSp delSp modSp new mod delAnim modAnim chgLayout">
        <pc:chgData name="Mihai Budiu" userId="3fe408b5c12bb05c" providerId="LiveId" clId="{3EBECB8F-FC2E-423F-A431-73BCB16C29AD}" dt="2022-07-19T01:23:54.470" v="8572" actId="478"/>
        <pc:sldMkLst>
          <pc:docMk/>
          <pc:sldMk cId="2945315577" sldId="2147309233"/>
        </pc:sldMkLst>
        <pc:spChg chg="mod ord">
          <ac:chgData name="Mihai Budiu" userId="3fe408b5c12bb05c" providerId="LiveId" clId="{3EBECB8F-FC2E-423F-A431-73BCB16C29AD}" dt="2022-07-18T22:37:06.144" v="5252" actId="700"/>
          <ac:spMkLst>
            <pc:docMk/>
            <pc:sldMk cId="2945315577" sldId="2147309233"/>
            <ac:spMk id="2" creationId="{7FC4A7A3-7F12-FDAF-2486-C7356D94CA0F}"/>
          </ac:spMkLst>
        </pc:spChg>
        <pc:spChg chg="del">
          <ac:chgData name="Mihai Budiu" userId="3fe408b5c12bb05c" providerId="LiveId" clId="{3EBECB8F-FC2E-423F-A431-73BCB16C29AD}" dt="2022-07-18T21:13:41.279" v="3801" actId="478"/>
          <ac:spMkLst>
            <pc:docMk/>
            <pc:sldMk cId="2945315577" sldId="2147309233"/>
            <ac:spMk id="3" creationId="{97D443B4-C8BA-DC94-6B2C-CA3297CC97FC}"/>
          </ac:spMkLst>
        </pc:spChg>
        <pc:spChg chg="mod ord">
          <ac:chgData name="Mihai Budiu" userId="3fe408b5c12bb05c" providerId="LiveId" clId="{3EBECB8F-FC2E-423F-A431-73BCB16C29AD}" dt="2022-07-18T22:37:06.144" v="5252" actId="700"/>
          <ac:spMkLst>
            <pc:docMk/>
            <pc:sldMk cId="2945315577" sldId="2147309233"/>
            <ac:spMk id="4" creationId="{DB106E87-7E9B-E29C-670D-F8A97F0AF8AC}"/>
          </ac:spMkLst>
        </pc:spChg>
        <pc:spChg chg="add mod">
          <ac:chgData name="Mihai Budiu" userId="3fe408b5c12bb05c" providerId="LiveId" clId="{3EBECB8F-FC2E-423F-A431-73BCB16C29AD}" dt="2022-07-18T21:16:27.485" v="3864" actId="20577"/>
          <ac:spMkLst>
            <pc:docMk/>
            <pc:sldMk cId="2945315577" sldId="2147309233"/>
            <ac:spMk id="6" creationId="{F78B2907-BFBE-C502-3649-57D3FEEE1E38}"/>
          </ac:spMkLst>
        </pc:spChg>
        <pc:spChg chg="add mod">
          <ac:chgData name="Mihai Budiu" userId="3fe408b5c12bb05c" providerId="LiveId" clId="{3EBECB8F-FC2E-423F-A431-73BCB16C29AD}" dt="2022-07-18T21:16:29.295" v="3865" actId="20577"/>
          <ac:spMkLst>
            <pc:docMk/>
            <pc:sldMk cId="2945315577" sldId="2147309233"/>
            <ac:spMk id="7" creationId="{622DFE78-621C-A508-5BD0-7DB7C040A4F5}"/>
          </ac:spMkLst>
        </pc:spChg>
        <pc:spChg chg="add mod">
          <ac:chgData name="Mihai Budiu" userId="3fe408b5c12bb05c" providerId="LiveId" clId="{3EBECB8F-FC2E-423F-A431-73BCB16C29AD}" dt="2022-07-18T21:16:34.186" v="3875" actId="20577"/>
          <ac:spMkLst>
            <pc:docMk/>
            <pc:sldMk cId="2945315577" sldId="2147309233"/>
            <ac:spMk id="10" creationId="{5F87F58F-7CD0-1F1E-2E4F-037BCA54E923}"/>
          </ac:spMkLst>
        </pc:spChg>
        <pc:spChg chg="add del mod ord">
          <ac:chgData name="Mihai Budiu" userId="3fe408b5c12bb05c" providerId="LiveId" clId="{3EBECB8F-FC2E-423F-A431-73BCB16C29AD}" dt="2022-07-19T01:23:54.470" v="8572" actId="478"/>
          <ac:spMkLst>
            <pc:docMk/>
            <pc:sldMk cId="2945315577" sldId="2147309233"/>
            <ac:spMk id="17" creationId="{4DB46EDE-F118-EEC3-C5CC-49B5833D7BB0}"/>
          </ac:spMkLst>
        </pc:spChg>
        <pc:picChg chg="add mod">
          <ac:chgData name="Mihai Budiu" userId="3fe408b5c12bb05c" providerId="LiveId" clId="{3EBECB8F-FC2E-423F-A431-73BCB16C29AD}" dt="2022-07-18T21:13:38.405" v="3800"/>
          <ac:picMkLst>
            <pc:docMk/>
            <pc:sldMk cId="2945315577" sldId="2147309233"/>
            <ac:picMk id="5" creationId="{E864CFAF-745E-83C9-85A9-D8F4F6593A22}"/>
          </ac:picMkLst>
        </pc:picChg>
        <pc:cxnChg chg="add mod">
          <ac:chgData name="Mihai Budiu" userId="3fe408b5c12bb05c" providerId="LiveId" clId="{3EBECB8F-FC2E-423F-A431-73BCB16C29AD}" dt="2022-07-18T21:16:29.295" v="3865" actId="20577"/>
          <ac:cxnSpMkLst>
            <pc:docMk/>
            <pc:sldMk cId="2945315577" sldId="2147309233"/>
            <ac:cxnSpMk id="9" creationId="{EAB087F7-A8F6-9BF4-FC65-DBD9A3BCEB4C}"/>
          </ac:cxnSpMkLst>
        </pc:cxnChg>
        <pc:cxnChg chg="add mod">
          <ac:chgData name="Mihai Budiu" userId="3fe408b5c12bb05c" providerId="LiveId" clId="{3EBECB8F-FC2E-423F-A431-73BCB16C29AD}" dt="2022-07-18T21:16:34.186" v="3875" actId="20577"/>
          <ac:cxnSpMkLst>
            <pc:docMk/>
            <pc:sldMk cId="2945315577" sldId="2147309233"/>
            <ac:cxnSpMk id="11" creationId="{42AAE29D-D86A-EFA8-CE92-CE9EB832231C}"/>
          </ac:cxnSpMkLst>
        </pc:cxnChg>
      </pc:sldChg>
      <pc:sldChg chg="modSp add mod">
        <pc:chgData name="Mihai Budiu" userId="3fe408b5c12bb05c" providerId="LiveId" clId="{3EBECB8F-FC2E-423F-A431-73BCB16C29AD}" dt="2022-07-19T00:43:46.262" v="7965" actId="313"/>
        <pc:sldMkLst>
          <pc:docMk/>
          <pc:sldMk cId="3336184824" sldId="2147309234"/>
        </pc:sldMkLst>
        <pc:spChg chg="mod">
          <ac:chgData name="Mihai Budiu" userId="3fe408b5c12bb05c" providerId="LiveId" clId="{3EBECB8F-FC2E-423F-A431-73BCB16C29AD}" dt="2022-07-19T00:43:46.262" v="7965" actId="313"/>
          <ac:spMkLst>
            <pc:docMk/>
            <pc:sldMk cId="3336184824" sldId="2147309234"/>
            <ac:spMk id="3" creationId="{979C1E40-3AA4-43F6-A029-D08F2910CB22}"/>
          </ac:spMkLst>
        </pc:spChg>
      </pc:sldChg>
      <pc:sldChg chg="addSp delSp modSp new mod ord">
        <pc:chgData name="Mihai Budiu" userId="3fe408b5c12bb05c" providerId="LiveId" clId="{3EBECB8F-FC2E-423F-A431-73BCB16C29AD}" dt="2022-07-18T23:08:05.064" v="6429" actId="20577"/>
        <pc:sldMkLst>
          <pc:docMk/>
          <pc:sldMk cId="1658779816" sldId="2147309235"/>
        </pc:sldMkLst>
        <pc:spChg chg="mod">
          <ac:chgData name="Mihai Budiu" userId="3fe408b5c12bb05c" providerId="LiveId" clId="{3EBECB8F-FC2E-423F-A431-73BCB16C29AD}" dt="2022-07-18T21:52:00.019" v="4324" actId="20577"/>
          <ac:spMkLst>
            <pc:docMk/>
            <pc:sldMk cId="1658779816" sldId="2147309235"/>
            <ac:spMk id="2" creationId="{3180EE8A-69E1-84EE-8E9D-0CAA755008C4}"/>
          </ac:spMkLst>
        </pc:spChg>
        <pc:spChg chg="mod">
          <ac:chgData name="Mihai Budiu" userId="3fe408b5c12bb05c" providerId="LiveId" clId="{3EBECB8F-FC2E-423F-A431-73BCB16C29AD}" dt="2022-07-18T23:08:05.064" v="6429" actId="20577"/>
          <ac:spMkLst>
            <pc:docMk/>
            <pc:sldMk cId="1658779816" sldId="2147309235"/>
            <ac:spMk id="3" creationId="{BAA5BB61-D99C-F50B-E9D0-1364E5E2F59E}"/>
          </ac:spMkLst>
        </pc:spChg>
        <pc:spChg chg="add del mod">
          <ac:chgData name="Mihai Budiu" userId="3fe408b5c12bb05c" providerId="LiveId" clId="{3EBECB8F-FC2E-423F-A431-73BCB16C29AD}" dt="2022-07-18T21:52:03.570" v="4325" actId="478"/>
          <ac:spMkLst>
            <pc:docMk/>
            <pc:sldMk cId="1658779816" sldId="2147309235"/>
            <ac:spMk id="6" creationId="{AFE4F5ED-E7FB-0C0B-307E-68830AAB5D07}"/>
          </ac:spMkLst>
        </pc:spChg>
        <pc:picChg chg="add mod modCrop">
          <ac:chgData name="Mihai Budiu" userId="3fe408b5c12bb05c" providerId="LiveId" clId="{3EBECB8F-FC2E-423F-A431-73BCB16C29AD}" dt="2022-07-18T21:53:58.300" v="4542" actId="14100"/>
          <ac:picMkLst>
            <pc:docMk/>
            <pc:sldMk cId="1658779816" sldId="2147309235"/>
            <ac:picMk id="8" creationId="{AF9E9FBA-BFE4-64C0-F3C7-A53E9EF84C3A}"/>
          </ac:picMkLst>
        </pc:picChg>
      </pc:sldChg>
      <pc:sldChg chg="addSp modSp new mod ord">
        <pc:chgData name="Mihai Budiu" userId="3fe408b5c12bb05c" providerId="LiveId" clId="{3EBECB8F-FC2E-423F-A431-73BCB16C29AD}" dt="2022-07-18T21:57:15.312" v="4712" actId="14"/>
        <pc:sldMkLst>
          <pc:docMk/>
          <pc:sldMk cId="1886904399" sldId="2147309236"/>
        </pc:sldMkLst>
        <pc:spChg chg="mod">
          <ac:chgData name="Mihai Budiu" userId="3fe408b5c12bb05c" providerId="LiveId" clId="{3EBECB8F-FC2E-423F-A431-73BCB16C29AD}" dt="2022-07-18T21:56:53.992" v="4702" actId="20577"/>
          <ac:spMkLst>
            <pc:docMk/>
            <pc:sldMk cId="1886904399" sldId="2147309236"/>
            <ac:spMk id="2" creationId="{7803FB3E-5C2E-6A03-A03B-FA45A36698CA}"/>
          </ac:spMkLst>
        </pc:spChg>
        <pc:spChg chg="mod">
          <ac:chgData name="Mihai Budiu" userId="3fe408b5c12bb05c" providerId="LiveId" clId="{3EBECB8F-FC2E-423F-A431-73BCB16C29AD}" dt="2022-07-18T21:57:15.312" v="4712" actId="14"/>
          <ac:spMkLst>
            <pc:docMk/>
            <pc:sldMk cId="1886904399" sldId="2147309236"/>
            <ac:spMk id="3" creationId="{9D24AA30-5406-DF9D-0DCC-A1599E1B1877}"/>
          </ac:spMkLst>
        </pc:spChg>
        <pc:picChg chg="add mod">
          <ac:chgData name="Mihai Budiu" userId="3fe408b5c12bb05c" providerId="LiveId" clId="{3EBECB8F-FC2E-423F-A431-73BCB16C29AD}" dt="2022-07-18T21:57:05.702" v="4709" actId="1076"/>
          <ac:picMkLst>
            <pc:docMk/>
            <pc:sldMk cId="1886904399" sldId="2147309236"/>
            <ac:picMk id="5" creationId="{36CEE2A2-D4AD-1BA1-D208-AD5C23F4BE2B}"/>
          </ac:picMkLst>
        </pc:picChg>
      </pc:sldChg>
      <pc:sldChg chg="addSp delSp modSp new mod ord modAnim chgLayout">
        <pc:chgData name="Mihai Budiu" userId="3fe408b5c12bb05c" providerId="LiveId" clId="{3EBECB8F-FC2E-423F-A431-73BCB16C29AD}" dt="2022-07-19T00:44:27.809" v="7974" actId="20577"/>
        <pc:sldMkLst>
          <pc:docMk/>
          <pc:sldMk cId="2489267027" sldId="2147309237"/>
        </pc:sldMkLst>
        <pc:spChg chg="mod ord">
          <ac:chgData name="Mihai Budiu" userId="3fe408b5c12bb05c" providerId="LiveId" clId="{3EBECB8F-FC2E-423F-A431-73BCB16C29AD}" dt="2022-07-18T21:56:08.337" v="4568" actId="700"/>
          <ac:spMkLst>
            <pc:docMk/>
            <pc:sldMk cId="2489267027" sldId="2147309237"/>
            <ac:spMk id="2" creationId="{C9C510DC-5944-AE2D-3FD7-2942D47C744E}"/>
          </ac:spMkLst>
        </pc:spChg>
        <pc:spChg chg="del">
          <ac:chgData name="Mihai Budiu" userId="3fe408b5c12bb05c" providerId="LiveId" clId="{3EBECB8F-FC2E-423F-A431-73BCB16C29AD}" dt="2022-07-18T21:55:48.623" v="4565" actId="478"/>
          <ac:spMkLst>
            <pc:docMk/>
            <pc:sldMk cId="2489267027" sldId="2147309237"/>
            <ac:spMk id="3" creationId="{F6013C99-1BC5-7277-D2E6-424D72BBB53E}"/>
          </ac:spMkLst>
        </pc:spChg>
        <pc:spChg chg="mod ord">
          <ac:chgData name="Mihai Budiu" userId="3fe408b5c12bb05c" providerId="LiveId" clId="{3EBECB8F-FC2E-423F-A431-73BCB16C29AD}" dt="2022-07-18T21:56:08.337" v="4568" actId="700"/>
          <ac:spMkLst>
            <pc:docMk/>
            <pc:sldMk cId="2489267027" sldId="2147309237"/>
            <ac:spMk id="4" creationId="{70D29EB4-7EA0-800E-D7FE-9B57171BFDDF}"/>
          </ac:spMkLst>
        </pc:spChg>
        <pc:spChg chg="add mod ord">
          <ac:chgData name="Mihai Budiu" userId="3fe408b5c12bb05c" providerId="LiveId" clId="{3EBECB8F-FC2E-423F-A431-73BCB16C29AD}" dt="2022-07-19T00:44:27.809" v="7974" actId="20577"/>
          <ac:spMkLst>
            <pc:docMk/>
            <pc:sldMk cId="2489267027" sldId="2147309237"/>
            <ac:spMk id="6" creationId="{DEE7FA65-B1B6-EEDF-B182-DD770E90BE8A}"/>
          </ac:spMkLst>
        </pc:spChg>
        <pc:picChg chg="add mod">
          <ac:chgData name="Mihai Budiu" userId="3fe408b5c12bb05c" providerId="LiveId" clId="{3EBECB8F-FC2E-423F-A431-73BCB16C29AD}" dt="2022-07-18T21:56:36.177" v="4687" actId="1076"/>
          <ac:picMkLst>
            <pc:docMk/>
            <pc:sldMk cId="2489267027" sldId="2147309237"/>
            <ac:picMk id="5" creationId="{947D4D73-C36F-C491-9431-917991C70C3D}"/>
          </ac:picMkLst>
        </pc:picChg>
      </pc:sldChg>
      <pc:sldChg chg="addSp modSp new mod">
        <pc:chgData name="Mihai Budiu" userId="3fe408b5c12bb05c" providerId="LiveId" clId="{3EBECB8F-FC2E-423F-A431-73BCB16C29AD}" dt="2022-07-18T22:24:17.018" v="5006"/>
        <pc:sldMkLst>
          <pc:docMk/>
          <pc:sldMk cId="3122658072" sldId="2147309238"/>
        </pc:sldMkLst>
        <pc:spChg chg="mod">
          <ac:chgData name="Mihai Budiu" userId="3fe408b5c12bb05c" providerId="LiveId" clId="{3EBECB8F-FC2E-423F-A431-73BCB16C29AD}" dt="2022-07-18T22:00:07.653" v="4874" actId="20577"/>
          <ac:spMkLst>
            <pc:docMk/>
            <pc:sldMk cId="3122658072" sldId="2147309238"/>
            <ac:spMk id="2" creationId="{2F1FAB75-9698-0275-A6BD-C9B434BB2DC7}"/>
          </ac:spMkLst>
        </pc:spChg>
        <pc:spChg chg="mod">
          <ac:chgData name="Mihai Budiu" userId="3fe408b5c12bb05c" providerId="LiveId" clId="{3EBECB8F-FC2E-423F-A431-73BCB16C29AD}" dt="2022-07-18T22:24:17.018" v="5006"/>
          <ac:spMkLst>
            <pc:docMk/>
            <pc:sldMk cId="3122658072" sldId="2147309238"/>
            <ac:spMk id="3" creationId="{9FE5B8EA-AB9D-79A2-4E11-D80F03F07111}"/>
          </ac:spMkLst>
        </pc:spChg>
        <pc:picChg chg="add mod">
          <ac:chgData name="Mihai Budiu" userId="3fe408b5c12bb05c" providerId="LiveId" clId="{3EBECB8F-FC2E-423F-A431-73BCB16C29AD}" dt="2022-07-18T22:23:05.303" v="4973" actId="1076"/>
          <ac:picMkLst>
            <pc:docMk/>
            <pc:sldMk cId="3122658072" sldId="2147309238"/>
            <ac:picMk id="6" creationId="{063F5D58-1183-1405-CBAA-96635447ED17}"/>
          </ac:picMkLst>
        </pc:picChg>
      </pc:sldChg>
      <pc:sldChg chg="addSp modSp new mod modAnim">
        <pc:chgData name="Mihai Budiu" userId="3fe408b5c12bb05c" providerId="LiveId" clId="{3EBECB8F-FC2E-423F-A431-73BCB16C29AD}" dt="2022-07-19T01:28:49.324" v="8607" actId="20577"/>
        <pc:sldMkLst>
          <pc:docMk/>
          <pc:sldMk cId="390888276" sldId="2147309239"/>
        </pc:sldMkLst>
        <pc:spChg chg="mod">
          <ac:chgData name="Mihai Budiu" userId="3fe408b5c12bb05c" providerId="LiveId" clId="{3EBECB8F-FC2E-423F-A431-73BCB16C29AD}" dt="2022-07-18T22:47:07.289" v="5816" actId="20577"/>
          <ac:spMkLst>
            <pc:docMk/>
            <pc:sldMk cId="390888276" sldId="2147309239"/>
            <ac:spMk id="2" creationId="{9289BF40-A43A-3396-60D0-353DC39E368D}"/>
          </ac:spMkLst>
        </pc:spChg>
        <pc:spChg chg="mod">
          <ac:chgData name="Mihai Budiu" userId="3fe408b5c12bb05c" providerId="LiveId" clId="{3EBECB8F-FC2E-423F-A431-73BCB16C29AD}" dt="2022-07-19T01:28:49.324" v="8607" actId="20577"/>
          <ac:spMkLst>
            <pc:docMk/>
            <pc:sldMk cId="390888276" sldId="2147309239"/>
            <ac:spMk id="3" creationId="{300CEF40-C9F5-8AAF-86BD-EAFDB616EE99}"/>
          </ac:spMkLst>
        </pc:spChg>
        <pc:spChg chg="add mod">
          <ac:chgData name="Mihai Budiu" userId="3fe408b5c12bb05c" providerId="LiveId" clId="{3EBECB8F-FC2E-423F-A431-73BCB16C29AD}" dt="2022-07-18T22:54:41.502" v="6171" actId="20577"/>
          <ac:spMkLst>
            <pc:docMk/>
            <pc:sldMk cId="390888276" sldId="2147309239"/>
            <ac:spMk id="7" creationId="{51B39928-014B-FFE0-F4F6-F0751EF9263C}"/>
          </ac:spMkLst>
        </pc:spChg>
        <pc:spChg chg="add mod">
          <ac:chgData name="Mihai Budiu" userId="3fe408b5c12bb05c" providerId="LiveId" clId="{3EBECB8F-FC2E-423F-A431-73BCB16C29AD}" dt="2022-07-18T22:53:05.401" v="6094" actId="1076"/>
          <ac:spMkLst>
            <pc:docMk/>
            <pc:sldMk cId="390888276" sldId="2147309239"/>
            <ac:spMk id="8" creationId="{C43DF52E-680D-B115-ACC3-59D3538288C4}"/>
          </ac:spMkLst>
        </pc:spChg>
        <pc:spChg chg="add mod">
          <ac:chgData name="Mihai Budiu" userId="3fe408b5c12bb05c" providerId="LiveId" clId="{3EBECB8F-FC2E-423F-A431-73BCB16C29AD}" dt="2022-07-18T22:50:18.410" v="6059" actId="571"/>
          <ac:spMkLst>
            <pc:docMk/>
            <pc:sldMk cId="390888276" sldId="2147309239"/>
            <ac:spMk id="9" creationId="{DAA12B9E-9DE6-D124-8864-5D124B7C0547}"/>
          </ac:spMkLst>
        </pc:spChg>
        <pc:spChg chg="add mod">
          <ac:chgData name="Mihai Budiu" userId="3fe408b5c12bb05c" providerId="LiveId" clId="{3EBECB8F-FC2E-423F-A431-73BCB16C29AD}" dt="2022-07-18T22:50:18.410" v="6059" actId="571"/>
          <ac:spMkLst>
            <pc:docMk/>
            <pc:sldMk cId="390888276" sldId="2147309239"/>
            <ac:spMk id="10" creationId="{979D04D6-015F-A146-C9DB-A71562FE37F7}"/>
          </ac:spMkLst>
        </pc:spChg>
        <pc:spChg chg="add mod">
          <ac:chgData name="Mihai Budiu" userId="3fe408b5c12bb05c" providerId="LiveId" clId="{3EBECB8F-FC2E-423F-A431-73BCB16C29AD}" dt="2022-07-18T22:53:05.401" v="6094" actId="1076"/>
          <ac:spMkLst>
            <pc:docMk/>
            <pc:sldMk cId="390888276" sldId="2147309239"/>
            <ac:spMk id="11" creationId="{4555196A-0473-293B-3D45-A513AEAA00E4}"/>
          </ac:spMkLst>
        </pc:spChg>
        <pc:spChg chg="add mod">
          <ac:chgData name="Mihai Budiu" userId="3fe408b5c12bb05c" providerId="LiveId" clId="{3EBECB8F-FC2E-423F-A431-73BCB16C29AD}" dt="2022-07-18T22:53:05.401" v="6094" actId="1076"/>
          <ac:spMkLst>
            <pc:docMk/>
            <pc:sldMk cId="390888276" sldId="2147309239"/>
            <ac:spMk id="12" creationId="{540B846D-6FB6-086C-D4EA-8E70BB2F6CF4}"/>
          </ac:spMkLst>
        </pc:spChg>
        <pc:spChg chg="add mod">
          <ac:chgData name="Mihai Budiu" userId="3fe408b5c12bb05c" providerId="LiveId" clId="{3EBECB8F-FC2E-423F-A431-73BCB16C29AD}" dt="2022-07-18T22:54:04.472" v="6149" actId="1076"/>
          <ac:spMkLst>
            <pc:docMk/>
            <pc:sldMk cId="390888276" sldId="2147309239"/>
            <ac:spMk id="17" creationId="{264B8B8A-0BB7-5CBA-5631-E3519AD62483}"/>
          </ac:spMkLst>
        </pc:spChg>
        <pc:spChg chg="add mod">
          <ac:chgData name="Mihai Budiu" userId="3fe408b5c12bb05c" providerId="LiveId" clId="{3EBECB8F-FC2E-423F-A431-73BCB16C29AD}" dt="2022-07-18T22:54:04.472" v="6149" actId="1076"/>
          <ac:spMkLst>
            <pc:docMk/>
            <pc:sldMk cId="390888276" sldId="2147309239"/>
            <ac:spMk id="18" creationId="{32748AEA-4814-16C9-51BD-B5B7C1D3EDD0}"/>
          </ac:spMkLst>
        </pc:spChg>
        <pc:spChg chg="add mod">
          <ac:chgData name="Mihai Budiu" userId="3fe408b5c12bb05c" providerId="LiveId" clId="{3EBECB8F-FC2E-423F-A431-73BCB16C29AD}" dt="2022-07-18T22:54:12.892" v="6151" actId="1076"/>
          <ac:spMkLst>
            <pc:docMk/>
            <pc:sldMk cId="390888276" sldId="2147309239"/>
            <ac:spMk id="19" creationId="{9BC34733-4547-62C4-D9F3-C302DC273D5F}"/>
          </ac:spMkLst>
        </pc:spChg>
        <pc:spChg chg="add mod">
          <ac:chgData name="Mihai Budiu" userId="3fe408b5c12bb05c" providerId="LiveId" clId="{3EBECB8F-FC2E-423F-A431-73BCB16C29AD}" dt="2022-07-18T22:54:12.892" v="6151" actId="1076"/>
          <ac:spMkLst>
            <pc:docMk/>
            <pc:sldMk cId="390888276" sldId="2147309239"/>
            <ac:spMk id="20" creationId="{5DCE5E20-9DAD-FBF5-FC4C-5F5378DFA791}"/>
          </ac:spMkLst>
        </pc:spChg>
        <pc:picChg chg="add mod">
          <ac:chgData name="Mihai Budiu" userId="3fe408b5c12bb05c" providerId="LiveId" clId="{3EBECB8F-FC2E-423F-A431-73BCB16C29AD}" dt="2022-07-18T22:53:05.401" v="6094" actId="1076"/>
          <ac:picMkLst>
            <pc:docMk/>
            <pc:sldMk cId="390888276" sldId="2147309239"/>
            <ac:picMk id="6" creationId="{3CF6715A-7442-0C44-D65C-B5270CBC62FE}"/>
          </ac:picMkLst>
        </pc:picChg>
        <pc:picChg chg="add mod">
          <ac:chgData name="Mihai Budiu" userId="3fe408b5c12bb05c" providerId="LiveId" clId="{3EBECB8F-FC2E-423F-A431-73BCB16C29AD}" dt="2022-07-18T22:54:04.472" v="6149" actId="1076"/>
          <ac:picMkLst>
            <pc:docMk/>
            <pc:sldMk cId="390888276" sldId="2147309239"/>
            <ac:picMk id="14" creationId="{4EEA6D53-2F69-3A2D-C87E-E3CD4D73CAA2}"/>
          </ac:picMkLst>
        </pc:picChg>
        <pc:picChg chg="add mod">
          <ac:chgData name="Mihai Budiu" userId="3fe408b5c12bb05c" providerId="LiveId" clId="{3EBECB8F-FC2E-423F-A431-73BCB16C29AD}" dt="2022-07-18T22:54:12.892" v="6151" actId="1076"/>
          <ac:picMkLst>
            <pc:docMk/>
            <pc:sldMk cId="390888276" sldId="2147309239"/>
            <ac:picMk id="16" creationId="{A5AA1411-6FC9-25EF-FCC6-3515D0E1F87E}"/>
          </ac:picMkLst>
        </pc:picChg>
      </pc:sldChg>
      <pc:sldChg chg="modSp new mod">
        <pc:chgData name="Mihai Budiu" userId="3fe408b5c12bb05c" providerId="LiveId" clId="{3EBECB8F-FC2E-423F-A431-73BCB16C29AD}" dt="2022-07-19T00:18:33.637" v="7448" actId="5793"/>
        <pc:sldMkLst>
          <pc:docMk/>
          <pc:sldMk cId="1731428473" sldId="2147309240"/>
        </pc:sldMkLst>
        <pc:spChg chg="mod">
          <ac:chgData name="Mihai Budiu" userId="3fe408b5c12bb05c" providerId="LiveId" clId="{3EBECB8F-FC2E-423F-A431-73BCB16C29AD}" dt="2022-07-18T23:27:19.437" v="6650" actId="20577"/>
          <ac:spMkLst>
            <pc:docMk/>
            <pc:sldMk cId="1731428473" sldId="2147309240"/>
            <ac:spMk id="2" creationId="{E1ACBC0F-8CDE-B8F4-F07A-A576E84A9FA5}"/>
          </ac:spMkLst>
        </pc:spChg>
        <pc:spChg chg="mod">
          <ac:chgData name="Mihai Budiu" userId="3fe408b5c12bb05c" providerId="LiveId" clId="{3EBECB8F-FC2E-423F-A431-73BCB16C29AD}" dt="2022-07-19T00:18:33.637" v="7448" actId="5793"/>
          <ac:spMkLst>
            <pc:docMk/>
            <pc:sldMk cId="1731428473" sldId="2147309240"/>
            <ac:spMk id="3" creationId="{7C578655-67DE-49C9-8898-A2498EDC7F7B}"/>
          </ac:spMkLst>
        </pc:spChg>
      </pc:sldChg>
      <pc:sldChg chg="addSp delSp modSp new mod">
        <pc:chgData name="Mihai Budiu" userId="3fe408b5c12bb05c" providerId="LiveId" clId="{3EBECB8F-FC2E-423F-A431-73BCB16C29AD}" dt="2022-07-19T00:30:38.503" v="7693" actId="20577"/>
        <pc:sldMkLst>
          <pc:docMk/>
          <pc:sldMk cId="4268379886" sldId="2147309241"/>
        </pc:sldMkLst>
        <pc:spChg chg="mod">
          <ac:chgData name="Mihai Budiu" userId="3fe408b5c12bb05c" providerId="LiveId" clId="{3EBECB8F-FC2E-423F-A431-73BCB16C29AD}" dt="2022-07-19T00:09:07.075" v="6941" actId="20577"/>
          <ac:spMkLst>
            <pc:docMk/>
            <pc:sldMk cId="4268379886" sldId="2147309241"/>
            <ac:spMk id="2" creationId="{B130AAA5-CF07-810F-B522-36DAFE186D6D}"/>
          </ac:spMkLst>
        </pc:spChg>
        <pc:spChg chg="mod">
          <ac:chgData name="Mihai Budiu" userId="3fe408b5c12bb05c" providerId="LiveId" clId="{3EBECB8F-FC2E-423F-A431-73BCB16C29AD}" dt="2022-07-19T00:30:38.503" v="7693" actId="20577"/>
          <ac:spMkLst>
            <pc:docMk/>
            <pc:sldMk cId="4268379886" sldId="2147309241"/>
            <ac:spMk id="3" creationId="{727F04B1-EF93-3425-EE7E-51A6D660E01C}"/>
          </ac:spMkLst>
        </pc:spChg>
        <pc:spChg chg="add del mod">
          <ac:chgData name="Mihai Budiu" userId="3fe408b5c12bb05c" providerId="LiveId" clId="{3EBECB8F-FC2E-423F-A431-73BCB16C29AD}" dt="2022-07-19T00:13:49.182" v="7190" actId="478"/>
          <ac:spMkLst>
            <pc:docMk/>
            <pc:sldMk cId="4268379886" sldId="2147309241"/>
            <ac:spMk id="6" creationId="{71EACAC7-18BB-7202-1734-C7EADE674CE6}"/>
          </ac:spMkLst>
        </pc:spChg>
        <pc:spChg chg="add del mod">
          <ac:chgData name="Mihai Budiu" userId="3fe408b5c12bb05c" providerId="LiveId" clId="{3EBECB8F-FC2E-423F-A431-73BCB16C29AD}" dt="2022-07-19T00:13:48.031" v="7189" actId="478"/>
          <ac:spMkLst>
            <pc:docMk/>
            <pc:sldMk cId="4268379886" sldId="2147309241"/>
            <ac:spMk id="7" creationId="{EAB9B16A-8DEA-DF83-6CB5-94D2AF20461C}"/>
          </ac:spMkLst>
        </pc:spChg>
        <pc:spChg chg="add del mod">
          <ac:chgData name="Mihai Budiu" userId="3fe408b5c12bb05c" providerId="LiveId" clId="{3EBECB8F-FC2E-423F-A431-73BCB16C29AD}" dt="2022-07-19T00:24:18.677" v="7603" actId="478"/>
          <ac:spMkLst>
            <pc:docMk/>
            <pc:sldMk cId="4268379886" sldId="2147309241"/>
            <ac:spMk id="12" creationId="{7EDAFD8A-35A2-E22B-4980-A34A0A16701C}"/>
          </ac:spMkLst>
        </pc:spChg>
        <pc:spChg chg="add mod">
          <ac:chgData name="Mihai Budiu" userId="3fe408b5c12bb05c" providerId="LiveId" clId="{3EBECB8F-FC2E-423F-A431-73BCB16C29AD}" dt="2022-07-19T00:29:30.384" v="7674" actId="1076"/>
          <ac:spMkLst>
            <pc:docMk/>
            <pc:sldMk cId="4268379886" sldId="2147309241"/>
            <ac:spMk id="30" creationId="{68E3842E-B04E-F4CD-7E52-0069601A2218}"/>
          </ac:spMkLst>
        </pc:spChg>
        <pc:spChg chg="add mod">
          <ac:chgData name="Mihai Budiu" userId="3fe408b5c12bb05c" providerId="LiveId" clId="{3EBECB8F-FC2E-423F-A431-73BCB16C29AD}" dt="2022-07-19T00:29:37.807" v="7676" actId="1076"/>
          <ac:spMkLst>
            <pc:docMk/>
            <pc:sldMk cId="4268379886" sldId="2147309241"/>
            <ac:spMk id="31" creationId="{7AC18778-9C15-67C4-F3AA-195A48861623}"/>
          </ac:spMkLst>
        </pc:spChg>
        <pc:spChg chg="add mod">
          <ac:chgData name="Mihai Budiu" userId="3fe408b5c12bb05c" providerId="LiveId" clId="{3EBECB8F-FC2E-423F-A431-73BCB16C29AD}" dt="2022-07-19T00:29:44.698" v="7682" actId="1036"/>
          <ac:spMkLst>
            <pc:docMk/>
            <pc:sldMk cId="4268379886" sldId="2147309241"/>
            <ac:spMk id="32" creationId="{99A37213-AB81-251E-F689-B73AB1D6690E}"/>
          </ac:spMkLst>
        </pc:spChg>
        <pc:spChg chg="add mod">
          <ac:chgData name="Mihai Budiu" userId="3fe408b5c12bb05c" providerId="LiveId" clId="{3EBECB8F-FC2E-423F-A431-73BCB16C29AD}" dt="2022-07-19T00:30:17.099" v="7692" actId="1076"/>
          <ac:spMkLst>
            <pc:docMk/>
            <pc:sldMk cId="4268379886" sldId="2147309241"/>
            <ac:spMk id="33" creationId="{C4EC9533-A0D4-B347-AFF8-2D548D203CB6}"/>
          </ac:spMkLst>
        </pc:spChg>
        <pc:graphicFrameChg chg="add del mod">
          <ac:chgData name="Mihai Budiu" userId="3fe408b5c12bb05c" providerId="LiveId" clId="{3EBECB8F-FC2E-423F-A431-73BCB16C29AD}" dt="2022-07-19T00:14:06.988" v="7192" actId="478"/>
          <ac:graphicFrameMkLst>
            <pc:docMk/>
            <pc:sldMk cId="4268379886" sldId="2147309241"/>
            <ac:graphicFrameMk id="5" creationId="{2A4ABAC2-0DBE-74BD-1E26-8FAF4F33304E}"/>
          </ac:graphicFrameMkLst>
        </pc:graphicFrameChg>
        <pc:graphicFrameChg chg="add del mod modGraphic">
          <ac:chgData name="Mihai Budiu" userId="3fe408b5c12bb05c" providerId="LiveId" clId="{3EBECB8F-FC2E-423F-A431-73BCB16C29AD}" dt="2022-07-19T00:24:37.322" v="7624" actId="478"/>
          <ac:graphicFrameMkLst>
            <pc:docMk/>
            <pc:sldMk cId="4268379886" sldId="2147309241"/>
            <ac:graphicFrameMk id="8" creationId="{A3E4B087-3856-B568-6FAE-D8B6BCB00913}"/>
          </ac:graphicFrameMkLst>
        </pc:graphicFrameChg>
        <pc:graphicFrameChg chg="add del mod">
          <ac:chgData name="Mihai Budiu" userId="3fe408b5c12bb05c" providerId="LiveId" clId="{3EBECB8F-FC2E-423F-A431-73BCB16C29AD}" dt="2022-07-19T00:24:37.322" v="7624" actId="478"/>
          <ac:graphicFrameMkLst>
            <pc:docMk/>
            <pc:sldMk cId="4268379886" sldId="2147309241"/>
            <ac:graphicFrameMk id="9" creationId="{19684FA8-399C-0038-97DB-61EFE2356AFE}"/>
          </ac:graphicFrameMkLst>
        </pc:graphicFrameChg>
        <pc:graphicFrameChg chg="add del mod">
          <ac:chgData name="Mihai Budiu" userId="3fe408b5c12bb05c" providerId="LiveId" clId="{3EBECB8F-FC2E-423F-A431-73BCB16C29AD}" dt="2022-07-19T00:24:37.322" v="7624" actId="478"/>
          <ac:graphicFrameMkLst>
            <pc:docMk/>
            <pc:sldMk cId="4268379886" sldId="2147309241"/>
            <ac:graphicFrameMk id="10" creationId="{80EC80A2-BD3D-F9F9-300A-0ABC1EE6E5C7}"/>
          </ac:graphicFrameMkLst>
        </pc:graphicFrameChg>
        <pc:graphicFrameChg chg="add del mod modGraphic">
          <ac:chgData name="Mihai Budiu" userId="3fe408b5c12bb05c" providerId="LiveId" clId="{3EBECB8F-FC2E-423F-A431-73BCB16C29AD}" dt="2022-07-19T00:24:37.322" v="7624" actId="478"/>
          <ac:graphicFrameMkLst>
            <pc:docMk/>
            <pc:sldMk cId="4268379886" sldId="2147309241"/>
            <ac:graphicFrameMk id="11" creationId="{E1E3300F-4CCD-0C8F-01AD-DECA3911FF8C}"/>
          </ac:graphicFrameMkLst>
        </pc:graphicFrameChg>
        <pc:graphicFrameChg chg="add mod modGraphic">
          <ac:chgData name="Mihai Budiu" userId="3fe408b5c12bb05c" providerId="LiveId" clId="{3EBECB8F-FC2E-423F-A431-73BCB16C29AD}" dt="2022-07-19T00:28:01.782" v="7660" actId="20577"/>
          <ac:graphicFrameMkLst>
            <pc:docMk/>
            <pc:sldMk cId="4268379886" sldId="2147309241"/>
            <ac:graphicFrameMk id="18" creationId="{948F3AFB-A4C8-AE0C-27AD-BB9F98F27741}"/>
          </ac:graphicFrameMkLst>
        </pc:graphicFrameChg>
        <pc:picChg chg="add mod">
          <ac:chgData name="Mihai Budiu" userId="3fe408b5c12bb05c" providerId="LiveId" clId="{3EBECB8F-FC2E-423F-A431-73BCB16C29AD}" dt="2022-07-19T00:27:43.418" v="7651" actId="1076"/>
          <ac:picMkLst>
            <pc:docMk/>
            <pc:sldMk cId="4268379886" sldId="2147309241"/>
            <ac:picMk id="14" creationId="{6D6DBE3E-F3B3-868F-ACA2-31C7ECDF9B67}"/>
          </ac:picMkLst>
        </pc:picChg>
        <pc:picChg chg="add mod">
          <ac:chgData name="Mihai Budiu" userId="3fe408b5c12bb05c" providerId="LiveId" clId="{3EBECB8F-FC2E-423F-A431-73BCB16C29AD}" dt="2022-07-19T00:27:42.215" v="7650" actId="1076"/>
          <ac:picMkLst>
            <pc:docMk/>
            <pc:sldMk cId="4268379886" sldId="2147309241"/>
            <ac:picMk id="15" creationId="{9247357A-F9AC-4E76-4FCA-48DB7BC9656D}"/>
          </ac:picMkLst>
        </pc:picChg>
        <pc:picChg chg="add del mod">
          <ac:chgData name="Mihai Budiu" userId="3fe408b5c12bb05c" providerId="LiveId" clId="{3EBECB8F-FC2E-423F-A431-73BCB16C29AD}" dt="2022-07-19T00:27:01" v="7630" actId="478"/>
          <ac:picMkLst>
            <pc:docMk/>
            <pc:sldMk cId="4268379886" sldId="2147309241"/>
            <ac:picMk id="16" creationId="{92403C2E-4083-B271-E8CA-37103BCA90E6}"/>
          </ac:picMkLst>
        </pc:picChg>
        <pc:picChg chg="add mod">
          <ac:chgData name="Mihai Budiu" userId="3fe408b5c12bb05c" providerId="LiveId" clId="{3EBECB8F-FC2E-423F-A431-73BCB16C29AD}" dt="2022-07-19T00:27:45.284" v="7652" actId="1076"/>
          <ac:picMkLst>
            <pc:docMk/>
            <pc:sldMk cId="4268379886" sldId="2147309241"/>
            <ac:picMk id="17" creationId="{7B686255-0E72-674E-E189-3C51533E0CDD}"/>
          </ac:picMkLst>
        </pc:picChg>
        <pc:cxnChg chg="add mod">
          <ac:chgData name="Mihai Budiu" userId="3fe408b5c12bb05c" providerId="LiveId" clId="{3EBECB8F-FC2E-423F-A431-73BCB16C29AD}" dt="2022-07-19T00:28:35.208" v="7668" actId="14100"/>
          <ac:cxnSpMkLst>
            <pc:docMk/>
            <pc:sldMk cId="4268379886" sldId="2147309241"/>
            <ac:cxnSpMk id="20" creationId="{03728E7C-112C-8FF0-A269-9F58B4980015}"/>
          </ac:cxnSpMkLst>
        </pc:cxnChg>
        <pc:cxnChg chg="add mod">
          <ac:chgData name="Mihai Budiu" userId="3fe408b5c12bb05c" providerId="LiveId" clId="{3EBECB8F-FC2E-423F-A431-73BCB16C29AD}" dt="2022-07-19T00:28:37.286" v="7669" actId="14100"/>
          <ac:cxnSpMkLst>
            <pc:docMk/>
            <pc:sldMk cId="4268379886" sldId="2147309241"/>
            <ac:cxnSpMk id="22" creationId="{F08DC5DA-E13D-E5ED-9BF5-4335AB9FA1C9}"/>
          </ac:cxnSpMkLst>
        </pc:cxnChg>
        <pc:cxnChg chg="add mod">
          <ac:chgData name="Mihai Budiu" userId="3fe408b5c12bb05c" providerId="LiveId" clId="{3EBECB8F-FC2E-423F-A431-73BCB16C29AD}" dt="2022-07-19T00:28:21.195" v="7665" actId="14100"/>
          <ac:cxnSpMkLst>
            <pc:docMk/>
            <pc:sldMk cId="4268379886" sldId="2147309241"/>
            <ac:cxnSpMk id="23" creationId="{6C7451BF-8DAD-0BFE-4467-B6CD01F72D60}"/>
          </ac:cxnSpMkLst>
        </pc:cxnChg>
      </pc:sldChg>
      <pc:sldChg chg="addSp delSp modSp new mod">
        <pc:chgData name="Mihai Budiu" userId="3fe408b5c12bb05c" providerId="LiveId" clId="{3EBECB8F-FC2E-423F-A431-73BCB16C29AD}" dt="2022-07-19T00:30:03.492" v="7684"/>
        <pc:sldMkLst>
          <pc:docMk/>
          <pc:sldMk cId="3226259623" sldId="2147309242"/>
        </pc:sldMkLst>
        <pc:spChg chg="mod">
          <ac:chgData name="Mihai Budiu" userId="3fe408b5c12bb05c" providerId="LiveId" clId="{3EBECB8F-FC2E-423F-A431-73BCB16C29AD}" dt="2022-07-19T00:12:33.540" v="7141" actId="20577"/>
          <ac:spMkLst>
            <pc:docMk/>
            <pc:sldMk cId="3226259623" sldId="2147309242"/>
            <ac:spMk id="2" creationId="{3BC1034F-EB68-18D4-9DF8-F52248CC9430}"/>
          </ac:spMkLst>
        </pc:spChg>
        <pc:spChg chg="mod">
          <ac:chgData name="Mihai Budiu" userId="3fe408b5c12bb05c" providerId="LiveId" clId="{3EBECB8F-FC2E-423F-A431-73BCB16C29AD}" dt="2022-07-19T00:21:18.807" v="7497" actId="20577"/>
          <ac:spMkLst>
            <pc:docMk/>
            <pc:sldMk cId="3226259623" sldId="2147309242"/>
            <ac:spMk id="3" creationId="{E83EEF9D-434B-B5EC-EE26-77514171CC3B}"/>
          </ac:spMkLst>
        </pc:spChg>
        <pc:spChg chg="add mod">
          <ac:chgData name="Mihai Budiu" userId="3fe408b5c12bb05c" providerId="LiveId" clId="{3EBECB8F-FC2E-423F-A431-73BCB16C29AD}" dt="2022-07-19T00:19:44.188" v="7457" actId="1582"/>
          <ac:spMkLst>
            <pc:docMk/>
            <pc:sldMk cId="3226259623" sldId="2147309242"/>
            <ac:spMk id="5" creationId="{6466BCE4-C4EB-A8B8-96A6-F44ED9305F72}"/>
          </ac:spMkLst>
        </pc:spChg>
        <pc:spChg chg="add mod">
          <ac:chgData name="Mihai Budiu" userId="3fe408b5c12bb05c" providerId="LiveId" clId="{3EBECB8F-FC2E-423F-A431-73BCB16C29AD}" dt="2022-07-19T00:20:06.648" v="7472" actId="1076"/>
          <ac:spMkLst>
            <pc:docMk/>
            <pc:sldMk cId="3226259623" sldId="2147309242"/>
            <ac:spMk id="6" creationId="{F3E4C841-4979-3EDD-559C-B8F7A61A7B31}"/>
          </ac:spMkLst>
        </pc:spChg>
        <pc:spChg chg="add del mod">
          <ac:chgData name="Mihai Budiu" userId="3fe408b5c12bb05c" providerId="LiveId" clId="{3EBECB8F-FC2E-423F-A431-73BCB16C29AD}" dt="2022-07-19T00:30:03.492" v="7684"/>
          <ac:spMkLst>
            <pc:docMk/>
            <pc:sldMk cId="3226259623" sldId="2147309242"/>
            <ac:spMk id="7" creationId="{96516A2C-5C77-B6FE-9922-552FD18C7BE4}"/>
          </ac:spMkLst>
        </pc:spChg>
      </pc:sldChg>
      <pc:sldChg chg="addSp delSp modSp new mod modAnim">
        <pc:chgData name="Mihai Budiu" userId="3fe408b5c12bb05c" providerId="LiveId" clId="{3EBECB8F-FC2E-423F-A431-73BCB16C29AD}" dt="2022-07-19T00:53:11.572" v="8180" actId="1076"/>
        <pc:sldMkLst>
          <pc:docMk/>
          <pc:sldMk cId="3148216967" sldId="2147309243"/>
        </pc:sldMkLst>
        <pc:spChg chg="mod">
          <ac:chgData name="Mihai Budiu" userId="3fe408b5c12bb05c" providerId="LiveId" clId="{3EBECB8F-FC2E-423F-A431-73BCB16C29AD}" dt="2022-07-19T00:47:37.492" v="7994" actId="20577"/>
          <ac:spMkLst>
            <pc:docMk/>
            <pc:sldMk cId="3148216967" sldId="2147309243"/>
            <ac:spMk id="2" creationId="{187A68CC-33E6-2088-0312-6710F60B9F8E}"/>
          </ac:spMkLst>
        </pc:spChg>
        <pc:spChg chg="mod">
          <ac:chgData name="Mihai Budiu" userId="3fe408b5c12bb05c" providerId="LiveId" clId="{3EBECB8F-FC2E-423F-A431-73BCB16C29AD}" dt="2022-07-19T00:48:29.631" v="8137" actId="15"/>
          <ac:spMkLst>
            <pc:docMk/>
            <pc:sldMk cId="3148216967" sldId="2147309243"/>
            <ac:spMk id="3" creationId="{7ABFFE62-A75C-4FFD-983C-A92299117B10}"/>
          </ac:spMkLst>
        </pc:spChg>
        <pc:spChg chg="add mod">
          <ac:chgData name="Mihai Budiu" userId="3fe408b5c12bb05c" providerId="LiveId" clId="{3EBECB8F-FC2E-423F-A431-73BCB16C29AD}" dt="2022-07-19T00:53:04.447" v="8178" actId="1076"/>
          <ac:spMkLst>
            <pc:docMk/>
            <pc:sldMk cId="3148216967" sldId="2147309243"/>
            <ac:spMk id="11" creationId="{EC581DEB-9990-F5F0-2E39-97F747E10050}"/>
          </ac:spMkLst>
        </pc:spChg>
        <pc:spChg chg="add del mod">
          <ac:chgData name="Mihai Budiu" userId="3fe408b5c12bb05c" providerId="LiveId" clId="{3EBECB8F-FC2E-423F-A431-73BCB16C29AD}" dt="2022-07-19T00:52:13.689" v="8157" actId="478"/>
          <ac:spMkLst>
            <pc:docMk/>
            <pc:sldMk cId="3148216967" sldId="2147309243"/>
            <ac:spMk id="12" creationId="{8915243E-DBC8-4841-90AA-63DEBD782382}"/>
          </ac:spMkLst>
        </pc:spChg>
        <pc:spChg chg="add del mod">
          <ac:chgData name="Mihai Budiu" userId="3fe408b5c12bb05c" providerId="LiveId" clId="{3EBECB8F-FC2E-423F-A431-73BCB16C29AD}" dt="2022-07-19T00:52:19.093" v="8158" actId="478"/>
          <ac:spMkLst>
            <pc:docMk/>
            <pc:sldMk cId="3148216967" sldId="2147309243"/>
            <ac:spMk id="13" creationId="{BE244247-B185-6956-739D-552DBB7F5308}"/>
          </ac:spMkLst>
        </pc:spChg>
        <pc:spChg chg="add mod">
          <ac:chgData name="Mihai Budiu" userId="3fe408b5c12bb05c" providerId="LiveId" clId="{3EBECB8F-FC2E-423F-A431-73BCB16C29AD}" dt="2022-07-19T00:53:09.512" v="8179" actId="571"/>
          <ac:spMkLst>
            <pc:docMk/>
            <pc:sldMk cId="3148216967" sldId="2147309243"/>
            <ac:spMk id="14" creationId="{7BFBF3D3-34F4-6AAD-F50B-28392F5EDECC}"/>
          </ac:spMkLst>
        </pc:spChg>
        <pc:picChg chg="add mod">
          <ac:chgData name="Mihai Budiu" userId="3fe408b5c12bb05c" providerId="LiveId" clId="{3EBECB8F-FC2E-423F-A431-73BCB16C29AD}" dt="2022-07-19T00:53:04.447" v="8178" actId="1076"/>
          <ac:picMkLst>
            <pc:docMk/>
            <pc:sldMk cId="3148216967" sldId="2147309243"/>
            <ac:picMk id="6" creationId="{E246AD91-60B9-A37C-F2DB-3942F37FC829}"/>
          </ac:picMkLst>
        </pc:picChg>
        <pc:picChg chg="add mod modCrop">
          <ac:chgData name="Mihai Budiu" userId="3fe408b5c12bb05c" providerId="LiveId" clId="{3EBECB8F-FC2E-423F-A431-73BCB16C29AD}" dt="2022-07-19T00:53:11.572" v="8180" actId="1076"/>
          <ac:picMkLst>
            <pc:docMk/>
            <pc:sldMk cId="3148216967" sldId="2147309243"/>
            <ac:picMk id="8" creationId="{5E1EC4A0-C04B-98D0-ABA4-066B7B9EFEC6}"/>
          </ac:picMkLst>
        </pc:picChg>
        <pc:picChg chg="add mod">
          <ac:chgData name="Mihai Budiu" userId="3fe408b5c12bb05c" providerId="LiveId" clId="{3EBECB8F-FC2E-423F-A431-73BCB16C29AD}" dt="2022-07-19T00:53:04.447" v="8178" actId="1076"/>
          <ac:picMkLst>
            <pc:docMk/>
            <pc:sldMk cId="3148216967" sldId="2147309243"/>
            <ac:picMk id="10" creationId="{0234B775-678E-5C0F-439B-C1DCF8B50DDD}"/>
          </ac:picMkLst>
        </pc:picChg>
      </pc:sldChg>
      <pc:sldChg chg="addSp modSp new mod modAnim">
        <pc:chgData name="Mihai Budiu" userId="3fe408b5c12bb05c" providerId="LiveId" clId="{3EBECB8F-FC2E-423F-A431-73BCB16C29AD}" dt="2022-07-19T01:20:23.936" v="8514" actId="1035"/>
        <pc:sldMkLst>
          <pc:docMk/>
          <pc:sldMk cId="2098510119" sldId="2147309244"/>
        </pc:sldMkLst>
        <pc:spChg chg="mod">
          <ac:chgData name="Mihai Budiu" userId="3fe408b5c12bb05c" providerId="LiveId" clId="{3EBECB8F-FC2E-423F-A431-73BCB16C29AD}" dt="2022-07-19T00:58:33.111" v="8334" actId="20577"/>
          <ac:spMkLst>
            <pc:docMk/>
            <pc:sldMk cId="2098510119" sldId="2147309244"/>
            <ac:spMk id="2" creationId="{99AAEB6C-2830-3F75-BEEF-4DD1FCEFA01D}"/>
          </ac:spMkLst>
        </pc:spChg>
        <pc:spChg chg="mod">
          <ac:chgData name="Mihai Budiu" userId="3fe408b5c12bb05c" providerId="LiveId" clId="{3EBECB8F-FC2E-423F-A431-73BCB16C29AD}" dt="2022-07-19T01:18:52.951" v="8492" actId="20577"/>
          <ac:spMkLst>
            <pc:docMk/>
            <pc:sldMk cId="2098510119" sldId="2147309244"/>
            <ac:spMk id="3" creationId="{BDDF8D86-D4FE-1B3E-6778-75A0645F18F1}"/>
          </ac:spMkLst>
        </pc:spChg>
        <pc:picChg chg="add mod modCrop">
          <ac:chgData name="Mihai Budiu" userId="3fe408b5c12bb05c" providerId="LiveId" clId="{3EBECB8F-FC2E-423F-A431-73BCB16C29AD}" dt="2022-07-19T01:18:34.092" v="8470" actId="732"/>
          <ac:picMkLst>
            <pc:docMk/>
            <pc:sldMk cId="2098510119" sldId="2147309244"/>
            <ac:picMk id="5" creationId="{65101EFC-1B71-7B4B-407C-2420B6612CC8}"/>
          </ac:picMkLst>
        </pc:picChg>
        <pc:picChg chg="add mod">
          <ac:chgData name="Mihai Budiu" userId="3fe408b5c12bb05c" providerId="LiveId" clId="{3EBECB8F-FC2E-423F-A431-73BCB16C29AD}" dt="2022-07-19T01:20:23.936" v="8514" actId="1035"/>
          <ac:picMkLst>
            <pc:docMk/>
            <pc:sldMk cId="2098510119" sldId="2147309244"/>
            <ac:picMk id="6" creationId="{D5D94B62-5112-ECA9-6F85-2F07AB567C3B}"/>
          </ac:picMkLst>
        </pc:picChg>
      </pc:sldChg>
      <pc:sldChg chg="addSp modSp new mod">
        <pc:chgData name="Mihai Budiu" userId="3fe408b5c12bb05c" providerId="LiveId" clId="{3EBECB8F-FC2E-423F-A431-73BCB16C29AD}" dt="2022-07-19T01:25:51.885" v="8578" actId="14100"/>
        <pc:sldMkLst>
          <pc:docMk/>
          <pc:sldMk cId="3110394963" sldId="2147309245"/>
        </pc:sldMkLst>
        <pc:spChg chg="mod">
          <ac:chgData name="Mihai Budiu" userId="3fe408b5c12bb05c" providerId="LiveId" clId="{3EBECB8F-FC2E-423F-A431-73BCB16C29AD}" dt="2022-07-19T01:23:18.477" v="8569" actId="20577"/>
          <ac:spMkLst>
            <pc:docMk/>
            <pc:sldMk cId="3110394963" sldId="2147309245"/>
            <ac:spMk id="2" creationId="{4C1EC556-9299-01EA-E97B-5190DC2B1564}"/>
          </ac:spMkLst>
        </pc:spChg>
        <pc:spChg chg="mod">
          <ac:chgData name="Mihai Budiu" userId="3fe408b5c12bb05c" providerId="LiveId" clId="{3EBECB8F-FC2E-423F-A431-73BCB16C29AD}" dt="2022-07-19T01:23:43.572" v="8571"/>
          <ac:spMkLst>
            <pc:docMk/>
            <pc:sldMk cId="3110394963" sldId="2147309245"/>
            <ac:spMk id="3" creationId="{28DB337B-C755-852D-6FA8-AA2CC990500B}"/>
          </ac:spMkLst>
        </pc:spChg>
        <pc:picChg chg="add mod">
          <ac:chgData name="Mihai Budiu" userId="3fe408b5c12bb05c" providerId="LiveId" clId="{3EBECB8F-FC2E-423F-A431-73BCB16C29AD}" dt="2022-07-19T01:25:37.370" v="8574" actId="1076"/>
          <ac:picMkLst>
            <pc:docMk/>
            <pc:sldMk cId="3110394963" sldId="2147309245"/>
            <ac:picMk id="5" creationId="{1FBECF0F-ED2C-B8EE-B866-B02853B2B92A}"/>
          </ac:picMkLst>
        </pc:picChg>
        <pc:cxnChg chg="add mod">
          <ac:chgData name="Mihai Budiu" userId="3fe408b5c12bb05c" providerId="LiveId" clId="{3EBECB8F-FC2E-423F-A431-73BCB16C29AD}" dt="2022-07-19T01:25:51.885" v="8578" actId="14100"/>
          <ac:cxnSpMkLst>
            <pc:docMk/>
            <pc:sldMk cId="3110394963" sldId="2147309245"/>
            <ac:cxnSpMk id="6" creationId="{4F9E11CE-5B84-F4E9-1B21-5B9AB3C8FCBE}"/>
          </ac:cxnSpMkLst>
        </pc:cxnChg>
      </pc:sldChg>
      <pc:sldChg chg="addSp delSp modSp new mod">
        <pc:chgData name="Mihai Budiu" userId="3fe408b5c12bb05c" providerId="LiveId" clId="{3EBECB8F-FC2E-423F-A431-73BCB16C29AD}" dt="2022-07-20T18:52:59.371" v="9793" actId="20577"/>
        <pc:sldMkLst>
          <pc:docMk/>
          <pc:sldMk cId="630480873" sldId="2147309246"/>
        </pc:sldMkLst>
        <pc:spChg chg="mod">
          <ac:chgData name="Mihai Budiu" userId="3fe408b5c12bb05c" providerId="LiveId" clId="{3EBECB8F-FC2E-423F-A431-73BCB16C29AD}" dt="2022-07-19T21:59:23.772" v="9386" actId="20577"/>
          <ac:spMkLst>
            <pc:docMk/>
            <pc:sldMk cId="630480873" sldId="2147309246"/>
            <ac:spMk id="2" creationId="{5B68B035-8E1E-1127-1DBC-40CCE25381A6}"/>
          </ac:spMkLst>
        </pc:spChg>
        <pc:spChg chg="del">
          <ac:chgData name="Mihai Budiu" userId="3fe408b5c12bb05c" providerId="LiveId" clId="{3EBECB8F-FC2E-423F-A431-73BCB16C29AD}" dt="2022-07-19T21:59:49.684" v="9387" actId="22"/>
          <ac:spMkLst>
            <pc:docMk/>
            <pc:sldMk cId="630480873" sldId="2147309246"/>
            <ac:spMk id="3" creationId="{2C146B25-B99B-CD42-023B-E8630BF60990}"/>
          </ac:spMkLst>
        </pc:spChg>
        <pc:spChg chg="add del mod">
          <ac:chgData name="Mihai Budiu" userId="3fe408b5c12bb05c" providerId="LiveId" clId="{3EBECB8F-FC2E-423F-A431-73BCB16C29AD}" dt="2022-07-19T22:00:27.860" v="9390" actId="22"/>
          <ac:spMkLst>
            <pc:docMk/>
            <pc:sldMk cId="630480873" sldId="2147309246"/>
            <ac:spMk id="8" creationId="{25BA8963-9F39-3FCE-DEAA-181D548C4DB9}"/>
          </ac:spMkLst>
        </pc:spChg>
        <pc:spChg chg="add mod">
          <ac:chgData name="Mihai Budiu" userId="3fe408b5c12bb05c" providerId="LiveId" clId="{3EBECB8F-FC2E-423F-A431-73BCB16C29AD}" dt="2022-07-20T18:48:29.073" v="9653" actId="14100"/>
          <ac:spMkLst>
            <pc:docMk/>
            <pc:sldMk cId="630480873" sldId="2147309246"/>
            <ac:spMk id="9" creationId="{06D322AB-0DB4-91A9-9BBD-9F33CF4943A5}"/>
          </ac:spMkLst>
        </pc:spChg>
        <pc:spChg chg="add mod">
          <ac:chgData name="Mihai Budiu" userId="3fe408b5c12bb05c" providerId="LiveId" clId="{3EBECB8F-FC2E-423F-A431-73BCB16C29AD}" dt="2022-07-19T22:06:21.971" v="9422" actId="14100"/>
          <ac:spMkLst>
            <pc:docMk/>
            <pc:sldMk cId="630480873" sldId="2147309246"/>
            <ac:spMk id="11" creationId="{63F18376-7E10-6F98-9029-479EE67D37B4}"/>
          </ac:spMkLst>
        </pc:spChg>
        <pc:spChg chg="add mod">
          <ac:chgData name="Mihai Budiu" userId="3fe408b5c12bb05c" providerId="LiveId" clId="{3EBECB8F-FC2E-423F-A431-73BCB16C29AD}" dt="2022-07-20T18:47:57.873" v="9629" actId="14100"/>
          <ac:spMkLst>
            <pc:docMk/>
            <pc:sldMk cId="630480873" sldId="2147309246"/>
            <ac:spMk id="12" creationId="{1E995A1C-731D-696D-EFAB-C25887151C03}"/>
          </ac:spMkLst>
        </pc:spChg>
        <pc:spChg chg="add mod">
          <ac:chgData name="Mihai Budiu" userId="3fe408b5c12bb05c" providerId="LiveId" clId="{3EBECB8F-FC2E-423F-A431-73BCB16C29AD}" dt="2022-07-20T18:52:59.371" v="9793" actId="20577"/>
          <ac:spMkLst>
            <pc:docMk/>
            <pc:sldMk cId="630480873" sldId="2147309246"/>
            <ac:spMk id="13" creationId="{0F53E82F-7FDB-1F8F-6124-7963E62FFFE2}"/>
          </ac:spMkLst>
        </pc:spChg>
        <pc:spChg chg="add mod">
          <ac:chgData name="Mihai Budiu" userId="3fe408b5c12bb05c" providerId="LiveId" clId="{3EBECB8F-FC2E-423F-A431-73BCB16C29AD}" dt="2022-07-20T18:51:50.325" v="9791" actId="1076"/>
          <ac:spMkLst>
            <pc:docMk/>
            <pc:sldMk cId="630480873" sldId="2147309246"/>
            <ac:spMk id="14" creationId="{3546D225-490A-D25B-7911-0E5D64B8DE23}"/>
          </ac:spMkLst>
        </pc:spChg>
        <pc:spChg chg="add mod">
          <ac:chgData name="Mihai Budiu" userId="3fe408b5c12bb05c" providerId="LiveId" clId="{3EBECB8F-FC2E-423F-A431-73BCB16C29AD}" dt="2022-07-20T18:50:52.835" v="9737" actId="1076"/>
          <ac:spMkLst>
            <pc:docMk/>
            <pc:sldMk cId="630480873" sldId="2147309246"/>
            <ac:spMk id="15" creationId="{834D55AC-E562-5A4D-B8BB-85A2253F27E4}"/>
          </ac:spMkLst>
        </pc:spChg>
        <pc:picChg chg="add del mod ord">
          <ac:chgData name="Mihai Budiu" userId="3fe408b5c12bb05c" providerId="LiveId" clId="{3EBECB8F-FC2E-423F-A431-73BCB16C29AD}" dt="2022-07-19T22:00:05.534" v="9389" actId="478"/>
          <ac:picMkLst>
            <pc:docMk/>
            <pc:sldMk cId="630480873" sldId="2147309246"/>
            <ac:picMk id="6" creationId="{0B8FC76D-72F1-6461-91D7-5294AF8637C1}"/>
          </ac:picMkLst>
        </pc:picChg>
        <pc:picChg chg="add mod ord">
          <ac:chgData name="Mihai Budiu" userId="3fe408b5c12bb05c" providerId="LiveId" clId="{3EBECB8F-FC2E-423F-A431-73BCB16C29AD}" dt="2022-07-20T18:50:48.020" v="9736" actId="1076"/>
          <ac:picMkLst>
            <pc:docMk/>
            <pc:sldMk cId="630480873" sldId="2147309246"/>
            <ac:picMk id="10" creationId="{524A3483-7CC6-3469-66A8-E2F65ED4C7C5}"/>
          </ac:picMkLst>
        </pc:picChg>
      </pc:sldChg>
      <pc:sldChg chg="addSp delSp modSp new mod chgLayout">
        <pc:chgData name="Mihai Budiu" userId="3fe408b5c12bb05c" providerId="LiveId" clId="{3EBECB8F-FC2E-423F-A431-73BCB16C29AD}" dt="2022-07-20T18:42:17.984" v="9580" actId="14100"/>
        <pc:sldMkLst>
          <pc:docMk/>
          <pc:sldMk cId="3950447471" sldId="2147309247"/>
        </pc:sldMkLst>
        <pc:spChg chg="mod ord">
          <ac:chgData name="Mihai Budiu" userId="3fe408b5c12bb05c" providerId="LiveId" clId="{3EBECB8F-FC2E-423F-A431-73BCB16C29AD}" dt="2022-07-20T18:29:09.360" v="9458" actId="700"/>
          <ac:spMkLst>
            <pc:docMk/>
            <pc:sldMk cId="3950447471" sldId="2147309247"/>
            <ac:spMk id="2" creationId="{9303EC3A-F0CE-F96C-EABD-BA82B4F07290}"/>
          </ac:spMkLst>
        </pc:spChg>
        <pc:spChg chg="del">
          <ac:chgData name="Mihai Budiu" userId="3fe408b5c12bb05c" providerId="LiveId" clId="{3EBECB8F-FC2E-423F-A431-73BCB16C29AD}" dt="2022-07-20T18:28:06.757" v="9449" actId="478"/>
          <ac:spMkLst>
            <pc:docMk/>
            <pc:sldMk cId="3950447471" sldId="2147309247"/>
            <ac:spMk id="3" creationId="{03B87431-1578-38A9-AE09-2B0B7BA603FA}"/>
          </ac:spMkLst>
        </pc:spChg>
        <pc:spChg chg="mod ord">
          <ac:chgData name="Mihai Budiu" userId="3fe408b5c12bb05c" providerId="LiveId" clId="{3EBECB8F-FC2E-423F-A431-73BCB16C29AD}" dt="2022-07-20T18:29:09.360" v="9458" actId="700"/>
          <ac:spMkLst>
            <pc:docMk/>
            <pc:sldMk cId="3950447471" sldId="2147309247"/>
            <ac:spMk id="4" creationId="{7DF98874-9F28-C6CD-A267-64EB7DEA4711}"/>
          </ac:spMkLst>
        </pc:spChg>
        <pc:spChg chg="add mod ord">
          <ac:chgData name="Mihai Budiu" userId="3fe408b5c12bb05c" providerId="LiveId" clId="{3EBECB8F-FC2E-423F-A431-73BCB16C29AD}" dt="2022-07-20T18:41:55.083" v="9577" actId="20577"/>
          <ac:spMkLst>
            <pc:docMk/>
            <pc:sldMk cId="3950447471" sldId="2147309247"/>
            <ac:spMk id="9" creationId="{0721F654-EC5E-D689-9D16-7BE6635FF625}"/>
          </ac:spMkLst>
        </pc:spChg>
        <pc:picChg chg="add del mod">
          <ac:chgData name="Mihai Budiu" userId="3fe408b5c12bb05c" providerId="LiveId" clId="{3EBECB8F-FC2E-423F-A431-73BCB16C29AD}" dt="2022-07-20T18:28:40.088" v="9453" actId="22"/>
          <ac:picMkLst>
            <pc:docMk/>
            <pc:sldMk cId="3950447471" sldId="2147309247"/>
            <ac:picMk id="6" creationId="{FBF51904-7C03-A89E-7B17-008FCA91240C}"/>
          </ac:picMkLst>
        </pc:picChg>
        <pc:picChg chg="add mod ord">
          <ac:chgData name="Mihai Budiu" userId="3fe408b5c12bb05c" providerId="LiveId" clId="{3EBECB8F-FC2E-423F-A431-73BCB16C29AD}" dt="2022-07-20T18:29:25.549" v="9495" actId="1076"/>
          <ac:picMkLst>
            <pc:docMk/>
            <pc:sldMk cId="3950447471" sldId="2147309247"/>
            <ac:picMk id="8" creationId="{BF8AC52F-3FF1-02C3-0A9E-6BD63213E383}"/>
          </ac:picMkLst>
        </pc:picChg>
        <pc:picChg chg="add mod">
          <ac:chgData name="Mihai Budiu" userId="3fe408b5c12bb05c" providerId="LiveId" clId="{3EBECB8F-FC2E-423F-A431-73BCB16C29AD}" dt="2022-07-20T18:42:17.984" v="9580" actId="14100"/>
          <ac:picMkLst>
            <pc:docMk/>
            <pc:sldMk cId="3950447471" sldId="2147309247"/>
            <ac:picMk id="11" creationId="{0A929234-6C77-4B87-83DA-B76D62011096}"/>
          </ac:picMkLst>
        </pc:picChg>
      </pc:sldChg>
      <pc:sldChg chg="addSp delSp modSp new mod modAnim chgLayout">
        <pc:chgData name="Mihai Budiu" userId="3fe408b5c12bb05c" providerId="LiveId" clId="{3EBECB8F-FC2E-423F-A431-73BCB16C29AD}" dt="2022-07-21T17:53:01.029" v="10595" actId="20577"/>
        <pc:sldMkLst>
          <pc:docMk/>
          <pc:sldMk cId="1882007226" sldId="2147309248"/>
        </pc:sldMkLst>
        <pc:spChg chg="mod ord">
          <ac:chgData name="Mihai Budiu" userId="3fe408b5c12bb05c" providerId="LiveId" clId="{3EBECB8F-FC2E-423F-A431-73BCB16C29AD}" dt="2022-07-21T00:12:15.345" v="10146" actId="700"/>
          <ac:spMkLst>
            <pc:docMk/>
            <pc:sldMk cId="1882007226" sldId="2147309248"/>
            <ac:spMk id="2" creationId="{10FD010C-551A-7047-DB88-0B8A3728CF29}"/>
          </ac:spMkLst>
        </pc:spChg>
        <pc:spChg chg="del">
          <ac:chgData name="Mihai Budiu" userId="3fe408b5c12bb05c" providerId="LiveId" clId="{3EBECB8F-FC2E-423F-A431-73BCB16C29AD}" dt="2022-07-21T00:11:50.835" v="10128"/>
          <ac:spMkLst>
            <pc:docMk/>
            <pc:sldMk cId="1882007226" sldId="2147309248"/>
            <ac:spMk id="3" creationId="{F8E28CBC-DD3F-A002-2B0A-C956BC28FD7C}"/>
          </ac:spMkLst>
        </pc:spChg>
        <pc:spChg chg="mod ord">
          <ac:chgData name="Mihai Budiu" userId="3fe408b5c12bb05c" providerId="LiveId" clId="{3EBECB8F-FC2E-423F-A431-73BCB16C29AD}" dt="2022-07-21T00:12:15.345" v="10146" actId="700"/>
          <ac:spMkLst>
            <pc:docMk/>
            <pc:sldMk cId="1882007226" sldId="2147309248"/>
            <ac:spMk id="4" creationId="{7018EEF1-5739-CCB3-8D57-DDAF575F0F86}"/>
          </ac:spMkLst>
        </pc:spChg>
        <pc:spChg chg="add mod">
          <ac:chgData name="Mihai Budiu" userId="3fe408b5c12bb05c" providerId="LiveId" clId="{3EBECB8F-FC2E-423F-A431-73BCB16C29AD}" dt="2022-07-21T17:53:01.029" v="10595" actId="20577"/>
          <ac:spMkLst>
            <pc:docMk/>
            <pc:sldMk cId="1882007226" sldId="2147309248"/>
            <ac:spMk id="8" creationId="{00FBB33A-5113-8F45-59FB-BA0792E1122C}"/>
          </ac:spMkLst>
        </pc:spChg>
        <pc:picChg chg="add del mod ord">
          <ac:chgData name="Mihai Budiu" userId="3fe408b5c12bb05c" providerId="LiveId" clId="{3EBECB8F-FC2E-423F-A431-73BCB16C29AD}" dt="2022-07-21T00:12:17.109" v="10147" actId="21"/>
          <ac:picMkLst>
            <pc:docMk/>
            <pc:sldMk cId="1882007226" sldId="2147309248"/>
            <ac:picMk id="6" creationId="{AC76CFDD-58FE-140C-E91E-5A9136AD5E03}"/>
          </ac:picMkLst>
        </pc:picChg>
        <pc:picChg chg="add mod ord">
          <ac:chgData name="Mihai Budiu" userId="3fe408b5c12bb05c" providerId="LiveId" clId="{3EBECB8F-FC2E-423F-A431-73BCB16C29AD}" dt="2022-07-21T17:51:15.089" v="10552" actId="1076"/>
          <ac:picMkLst>
            <pc:docMk/>
            <pc:sldMk cId="1882007226" sldId="2147309248"/>
            <ac:picMk id="9" creationId="{B03A7A32-5998-7491-FE4D-93127D5DF511}"/>
          </ac:picMkLst>
        </pc:picChg>
      </pc:sldChg>
      <pc:sldMasterChg chg="delSldLayout">
        <pc:chgData name="Mihai Budiu" userId="3fe408b5c12bb05c" providerId="LiveId" clId="{3EBECB8F-FC2E-423F-A431-73BCB16C29AD}" dt="2022-07-18T21:40:51.322" v="4102" actId="47"/>
        <pc:sldMasterMkLst>
          <pc:docMk/>
          <pc:sldMasterMk cId="3965604652" sldId="2147483648"/>
        </pc:sldMasterMkLst>
        <pc:sldLayoutChg chg="del">
          <pc:chgData name="Mihai Budiu" userId="3fe408b5c12bb05c" providerId="LiveId" clId="{3EBECB8F-FC2E-423F-A431-73BCB16C29AD}" dt="2022-07-18T21:40:51.322" v="4102" actId="47"/>
          <pc:sldLayoutMkLst>
            <pc:docMk/>
            <pc:sldMasterMk cId="3965604652" sldId="2147483648"/>
            <pc:sldLayoutMk cId="1096948043" sldId="2147483660"/>
          </pc:sldLayoutMkLst>
        </pc:sldLayoutChg>
        <pc:sldLayoutChg chg="del">
          <pc:chgData name="Mihai Budiu" userId="3fe408b5c12bb05c" providerId="LiveId" clId="{3EBECB8F-FC2E-423F-A431-73BCB16C29AD}" dt="2022-07-18T21:40:50.474" v="4101" actId="47"/>
          <pc:sldLayoutMkLst>
            <pc:docMk/>
            <pc:sldMasterMk cId="3965604652" sldId="2147483648"/>
            <pc:sldLayoutMk cId="2472134518" sldId="2147483661"/>
          </pc:sldLayoutMkLst>
        </pc:sldLayoutChg>
        <pc:sldLayoutChg chg="del">
          <pc:chgData name="Mihai Budiu" userId="3fe408b5c12bb05c" providerId="LiveId" clId="{3EBECB8F-FC2E-423F-A431-73BCB16C29AD}" dt="2022-07-18T21:40:48.961" v="4100" actId="47"/>
          <pc:sldLayoutMkLst>
            <pc:docMk/>
            <pc:sldMasterMk cId="3965604652" sldId="2147483648"/>
            <pc:sldLayoutMk cId="113216221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252A-4558-49EB-BAA0-2017EE1B8F5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5A1F-87C3-4C71-A84B-1481B904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45A1F-87C3-4C71-A84B-1481B9046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4E9-2522-4EAF-A630-0ED9C30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E309B-7BCA-4C54-9984-2D3AE5B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74F0-1656-4003-8E7D-90B4842A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0A7A-D070-4CB5-A3C3-75FE2F7641E5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FDE7-603C-4012-BAFE-D52EFFE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22B9-A914-43FC-A8BE-BFFF296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B41C-1FB4-40D2-9D2B-28418F7D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93B8-AD92-43B2-A464-2A5EC04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DCAD-8C42-4704-A35D-0CABC5B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763A-6043-4AB7-B185-95FC055892CF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81D-DDBF-468C-8726-9815DBE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BA4F2-8327-418A-A517-7A4B098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3CDCB-3026-4687-8AA6-12519C3DA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F39CD-875B-4987-9598-38262EF0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AE51-35EA-48E1-8E31-9C64A22E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1B8-7679-481E-8FE0-53F7282CA20B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B6F6-F3E7-4DC2-AFA9-E8458F45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757-2431-48B5-8559-F2A98857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516-CBCA-4B01-A4BB-E45B1BA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9BCF-FBB4-4544-BB51-27DE5C84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3B0D-FA8D-4599-A82F-D5929625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6268" y="6356350"/>
            <a:ext cx="387531" cy="365125"/>
          </a:xfrm>
        </p:spPr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E9F7-4A14-418C-B9EB-5FF2873D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1348D-3CC1-44BA-AFD8-ACE03036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51E1-EFA0-4AC3-A840-E419D58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9BC-7F86-4B8B-BD75-2A3A46BAE648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49A9-C2A3-497D-8370-A6100A7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DCC8-64CA-4215-B00E-845D11F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D37-96A2-4CD1-B0A7-0F79B24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F235-9420-4146-AF3A-4E18D5F08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0EBC7-05F8-458C-9674-88A81C2E7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0715-C563-4260-A98A-DD5618F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D31-84CF-4F28-B147-DED29A687AFD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6238-296A-43CB-9B81-8AF4178C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B209-2192-4E76-9160-0C93AED9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207-B756-49FC-80DA-DE251BE4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2588-9AF2-47A8-8D45-D3E7382C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44C77-5B17-47B4-A2CC-786BE315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A6226-B772-4ABB-BCCB-38D65CBC3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97E51-48F0-4492-A8BD-2AF8CA571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1E13B-4BE4-4D1E-B553-5C1D4D31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2DA-CE9D-4E77-BADA-EACAD6676384}" type="datetime1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9A641-75CE-4A81-8C36-9FE505CE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90580-C1E7-40A0-849A-117D95BB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D81-E0AD-4A37-8789-3B6B80A0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9E158-BC16-43F4-BC96-D69906E5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C79-FC3C-453B-A21D-C6E6891341AF}" type="datetime1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6D1D7-16F3-409B-B91E-514C1689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A6B8-7890-4759-A782-7C301F9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A8905-8A62-4A63-B56A-2C24073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FB0-68BA-4414-8419-18DA49F88477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6BAF4-7BF6-4446-A019-C7E4DB05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1D4EE-F2C4-43B5-A8C4-4DF91035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6644-BA4B-4CA7-ABDD-98FAD090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2F4A-FF97-4668-9DFB-E20D700B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B0DDB-88ED-49EA-A410-103E539E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C599-B42C-4EBB-BED6-9EE07A2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0C85-BE13-457A-8953-3703DF9D31E5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8E10-5AEF-4357-8380-230C5CC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41FD8-830C-4893-9E7F-7AB715D4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A48-AEB2-40EA-AAA6-5A4A594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769BB-7413-45A6-9224-BD3F9067C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35230-9B68-4BAE-87D7-B7D9B802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52093-001D-4C2B-8E38-240593A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BBEB-9E56-461C-9DB8-2F76A26B19EE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3ABA-A661-471C-A3FB-F85F82CC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52F4-B4C4-4BBB-9FA4-9237196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124BB-8949-4EEA-A91F-62F9A91A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FBDB-909A-4FB5-BB7B-D9FA032B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381A-96CA-4A05-B1B2-5ADC3C5B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666-A00C-416E-871F-165B7C761A54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95EF-F337-4128-AB24-1E262545F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20E7-9A28-41CA-AF07-7B47A56B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vmware/sql-to-dbsp-compiler" TargetMode="External"/><Relationship Id="rId5" Type="http://schemas.openxmlformats.org/officeDocument/2006/relationships/hyperlink" Target="https://github.com/vmware/database-stream-processor" TargetMode="External"/><Relationship Id="rId4" Type="http://schemas.openxmlformats.org/officeDocument/2006/relationships/hyperlink" Target="https://arxiv.org/abs/2203.1668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github.com/vmware/database-stream-processo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bblestone.wordpress.com/2012/02/24/friday-motorway-music-feb-24-from-the-black-box/" TargetMode="Externa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10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6.png"/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5.png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15" Type="http://schemas.openxmlformats.org/officeDocument/2006/relationships/image" Target="../media/image10.png"/><Relationship Id="rId10" Type="http://schemas.openxmlformats.org/officeDocument/2006/relationships/image" Target="../media/image93.png"/><Relationship Id="rId19" Type="http://schemas.openxmlformats.org/officeDocument/2006/relationships/image" Target="../media/image107.png"/><Relationship Id="rId4" Type="http://schemas.openxmlformats.org/officeDocument/2006/relationships/image" Target="../media/image8.png"/><Relationship Id="rId9" Type="http://schemas.openxmlformats.org/officeDocument/2006/relationships/image" Target="../media/image92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5.png"/><Relationship Id="rId18" Type="http://schemas.openxmlformats.org/officeDocument/2006/relationships/image" Target="../media/image1390.png"/><Relationship Id="rId3" Type="http://schemas.openxmlformats.org/officeDocument/2006/relationships/image" Target="../media/image14.png"/><Relationship Id="rId21" Type="http://schemas.openxmlformats.org/officeDocument/2006/relationships/image" Target="../media/image142.png"/><Relationship Id="rId7" Type="http://schemas.openxmlformats.org/officeDocument/2006/relationships/image" Target="../media/image18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6.png"/><Relationship Id="rId2" Type="http://schemas.openxmlformats.org/officeDocument/2006/relationships/image" Target="../media/image13.png"/><Relationship Id="rId16" Type="http://schemas.openxmlformats.org/officeDocument/2006/relationships/image" Target="../media/image138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5" Type="http://schemas.openxmlformats.org/officeDocument/2006/relationships/image" Target="../media/image16.png"/><Relationship Id="rId15" Type="http://schemas.openxmlformats.org/officeDocument/2006/relationships/image" Target="../media/image137.png"/><Relationship Id="rId23" Type="http://schemas.openxmlformats.org/officeDocument/2006/relationships/image" Target="../media/image144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36.png"/><Relationship Id="rId22" Type="http://schemas.openxmlformats.org/officeDocument/2006/relationships/image" Target="../media/image1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0E4E-D145-46CD-AB9B-3663C5A7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57" y="109959"/>
            <a:ext cx="11786886" cy="2998720"/>
          </a:xfrm>
        </p:spPr>
        <p:txBody>
          <a:bodyPr>
            <a:normAutofit/>
          </a:bodyPr>
          <a:lstStyle/>
          <a:p>
            <a:r>
              <a:rPr lang="en-US" b="1" dirty="0"/>
              <a:t>DBSP:</a:t>
            </a:r>
            <a:br>
              <a:rPr lang="en-US" dirty="0"/>
            </a:br>
            <a:r>
              <a:rPr lang="en-US" sz="5300" dirty="0">
                <a:effectLst/>
              </a:rPr>
              <a:t>Automatic Incremental View Maintenance for Rich Query Languages</a:t>
            </a:r>
            <a:br>
              <a:rPr lang="en-US" sz="5300" dirty="0">
                <a:effectLst/>
              </a:rPr>
            </a:br>
            <a:r>
              <a:rPr lang="en-US" sz="4400">
                <a:solidFill>
                  <a:srgbClr val="FF0000"/>
                </a:solidFill>
                <a:effectLst/>
              </a:rPr>
              <a:t>Part II: </a:t>
            </a:r>
            <a:r>
              <a:rPr lang="en-US" sz="4400" dirty="0">
                <a:solidFill>
                  <a:srgbClr val="FF0000"/>
                </a:solidFill>
                <a:effectLst/>
              </a:rPr>
              <a:t>advanced queries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FC00-57FC-44CF-92E8-56E4B943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815" y="3495554"/>
            <a:ext cx="9144000" cy="3119045"/>
          </a:xfrm>
        </p:spPr>
        <p:txBody>
          <a:bodyPr>
            <a:normAutofit/>
          </a:bodyPr>
          <a:lstStyle/>
          <a:p>
            <a:r>
              <a:rPr lang="en-US" dirty="0"/>
              <a:t>Mihai Budiu, Leonid Ryzhyk - VMWare Research </a:t>
            </a:r>
          </a:p>
          <a:p>
            <a:r>
              <a:rPr lang="en-US" dirty="0"/>
              <a:t>Frank McSherry – Materialize.io</a:t>
            </a:r>
          </a:p>
          <a:p>
            <a:r>
              <a:rPr lang="en-US" dirty="0"/>
              <a:t>Val Tannen – University of Pennsylvania</a:t>
            </a:r>
          </a:p>
          <a:p>
            <a:endParaRPr lang="en-US" dirty="0"/>
          </a:p>
          <a:p>
            <a:r>
              <a:rPr lang="en-US" dirty="0"/>
              <a:t>July 21, 2022</a:t>
            </a:r>
          </a:p>
          <a:p>
            <a:r>
              <a:rPr lang="en-US" dirty="0"/>
              <a:t>Relational.AI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17A3-D8C1-4849-8DB2-372E0D14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queries are streaming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7578-E2F4-4129-AE88-F60549CC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2E4EA9-A558-41DF-A572-18A01C29D03E}"/>
              </a:ext>
            </a:extLst>
          </p:cNvPr>
          <p:cNvGrpSpPr/>
          <p:nvPr/>
        </p:nvGrpSpPr>
        <p:grpSpPr>
          <a:xfrm>
            <a:off x="2239320" y="1922566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C3B95C-635C-4DF5-89EC-7B25FF5F127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BA68B-98A0-4AAA-BE15-B2728C2006B3}"/>
              </a:ext>
            </a:extLst>
          </p:cNvPr>
          <p:cNvGrpSpPr/>
          <p:nvPr/>
        </p:nvGrpSpPr>
        <p:grpSpPr>
          <a:xfrm>
            <a:off x="6512145" y="1922566"/>
            <a:ext cx="2702193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DE44FE-8C88-41ED-9A9F-2B4946205D9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/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blipFill>
                <a:blip r:embed="rId10"/>
                <a:stretch>
                  <a:fillRect l="-1124" b="-757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69BCD-B322-4F71-98F6-284E78393EE9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4556922" y="2107232"/>
            <a:ext cx="83632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5981C-34EE-4737-AEAE-06B7BB34A90F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5905480" y="2107232"/>
            <a:ext cx="60666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streaming system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it runs forever</a:t>
                </a:r>
              </a:p>
              <a:p>
                <a:r>
                  <a:rPr lang="en-US" dirty="0"/>
                  <a:t>it has internal state (even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stateless)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  <a:blipFill>
                <a:blip r:embed="rId11"/>
                <a:stretch>
                  <a:fillRect l="-1023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FEC1B-EB23-4B5A-BD2F-7F846F964AB2}"/>
              </a:ext>
            </a:extLst>
          </p:cNvPr>
          <p:cNvSpPr/>
          <p:nvPr/>
        </p:nvSpPr>
        <p:spPr>
          <a:xfrm>
            <a:off x="5207973" y="2363895"/>
            <a:ext cx="861646" cy="460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19722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6525"/>
                <a:ext cx="10515600" cy="769035"/>
              </a:xfrm>
            </p:spPr>
            <p:txBody>
              <a:bodyPr/>
              <a:lstStyle/>
              <a:p>
                <a:r>
                  <a:rPr lang="en-US" dirty="0"/>
                  <a:t>Properties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6525"/>
                <a:ext cx="10515600" cy="769035"/>
              </a:xfrm>
              <a:blipFill>
                <a:blip r:embed="rId2"/>
                <a:stretch>
                  <a:fillRect l="-2377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6496"/>
                <a:ext cx="10515600" cy="562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Chain rule: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r>
                  <a:rPr lang="en-US" dirty="0"/>
                  <a:t>For </a:t>
                </a:r>
                <a:r>
                  <a:rPr lang="en-US" sz="2800" dirty="0"/>
                  <a:t>bilinear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dirty="0"/>
                  <a:t>Cycle rule: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6496"/>
                <a:ext cx="10515600" cy="5624979"/>
              </a:xfrm>
              <a:blipFill>
                <a:blip r:embed="rId3"/>
                <a:stretch>
                  <a:fillRect l="-104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5F44-9EBC-4870-AB86-9DEF650E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11</a:t>
            </a:fld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D9B3FC0-FC51-08A8-A7C2-B9A9496D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761" y="2613727"/>
            <a:ext cx="8458478" cy="2002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9F7FE0-4A98-7741-C4A2-D44FF1128D9F}"/>
                  </a:ext>
                </a:extLst>
              </p:cNvPr>
              <p:cNvSpPr txBox="1"/>
              <p:nvPr/>
            </p:nvSpPr>
            <p:spPr>
              <a:xfrm>
                <a:off x="5700623" y="3297039"/>
                <a:ext cx="510705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9F7FE0-4A98-7741-C4A2-D44FF1128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23" y="3297039"/>
                <a:ext cx="510705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939D0D1-E129-9D45-037F-3327E8A8ACE9}"/>
                  </a:ext>
                </a:extLst>
              </p:cNvPr>
              <p:cNvSpPr txBox="1"/>
              <p:nvPr/>
            </p:nvSpPr>
            <p:spPr>
              <a:xfrm>
                <a:off x="6495662" y="5593212"/>
                <a:ext cx="51070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939D0D1-E129-9D45-037F-3327E8A8A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662" y="5593212"/>
                <a:ext cx="510705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7B89C506-3720-5663-84D9-442A70F84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829"/>
          <a:stretch/>
        </p:blipFill>
        <p:spPr>
          <a:xfrm>
            <a:off x="7571705" y="5203966"/>
            <a:ext cx="2244201" cy="139685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EE5BA3C-98D6-16FD-F09F-7515EA6B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36"/>
          <a:stretch/>
        </p:blipFill>
        <p:spPr>
          <a:xfrm>
            <a:off x="1865449" y="5322838"/>
            <a:ext cx="4023505" cy="12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Recap: streaming and incremental computations</a:t>
            </a:r>
          </a:p>
          <a:p>
            <a:r>
              <a:rPr lang="en-US" b="1" dirty="0"/>
              <a:t>SQL (and beyond) in DBSP</a:t>
            </a:r>
          </a:p>
          <a:p>
            <a:r>
              <a:rPr lang="en-US" dirty="0"/>
              <a:t>Streaming queries in DBSP</a:t>
            </a:r>
          </a:p>
          <a:p>
            <a:r>
              <a:rPr lang="en-US" dirty="0"/>
              <a:t>Datalog in DBSP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Generalize sets so that each element has an integer weight</a:t>
                </a:r>
              </a:p>
              <a:p>
                <a:pPr lvl="1"/>
                <a:r>
                  <a:rPr lang="en-US" dirty="0"/>
                  <a:t>The weight can be positive, zero, or negative</a:t>
                </a:r>
              </a:p>
              <a:p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is a (finite support)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is the type of the tuples</a:t>
                </a:r>
              </a:p>
              <a:p>
                <a:r>
                  <a:rPr lang="en-US" dirty="0"/>
                  <a:t>Form a commutative group (because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is a group)</a:t>
                </a:r>
              </a:p>
              <a:p>
                <a:r>
                  <a:rPr lang="en-US" sz="2800" dirty="0"/>
                  <a:t>Represent </a:t>
                </a:r>
                <a:r>
                  <a:rPr lang="en-US" sz="2800" b="1" dirty="0"/>
                  <a:t>both</a:t>
                </a:r>
                <a:r>
                  <a:rPr lang="en-US" sz="2800" dirty="0"/>
                  <a:t> tables and </a:t>
                </a:r>
                <a:r>
                  <a:rPr lang="en-US" sz="2800" b="1" dirty="0"/>
                  <a:t>changes</a:t>
                </a:r>
                <a:r>
                  <a:rPr lang="en-US" sz="2800" dirty="0"/>
                  <a:t> to tables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𝑑𝑖𝑠𝑡𝑖𝑛𝑐𝑡</m:t>
                    </m:r>
                  </m:oMath>
                </a14:m>
                <a:r>
                  <a:rPr lang="en-US" dirty="0"/>
                  <a:t> “converts”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into a set (“clips” weights)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  <a:blipFill>
                <a:blip r:embed="rId3"/>
                <a:stretch>
                  <a:fillRect l="-950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B8A3-ECDA-4D46-A693-4378C31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3357DDE-8AFB-4451-B36E-DB5D419E4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92506"/>
              </p:ext>
            </p:extLst>
          </p:nvPr>
        </p:nvGraphicFramePr>
        <p:xfrm>
          <a:off x="9470847" y="2191177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6677D9DF-253F-414B-83CB-92B5A2E246E8}"/>
              </a:ext>
            </a:extLst>
          </p:cNvPr>
          <p:cNvSpPr/>
          <p:nvPr/>
        </p:nvSpPr>
        <p:spPr>
          <a:xfrm rot="16200000">
            <a:off x="10083498" y="3407325"/>
            <a:ext cx="219635" cy="1444937"/>
          </a:xfrm>
          <a:prstGeom prst="leftBrace">
            <a:avLst>
              <a:gd name="adj1" fmla="val 664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713EB-85EE-4085-BD3B-9AC62AAF7D7B}"/>
              </a:ext>
            </a:extLst>
          </p:cNvPr>
          <p:cNvSpPr txBox="1"/>
          <p:nvPr/>
        </p:nvSpPr>
        <p:spPr>
          <a:xfrm>
            <a:off x="9763714" y="4207607"/>
            <a:ext cx="9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tuples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86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A09FF-BE5C-5AB1-5933-E16302432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" t="1469" r="33161"/>
          <a:stretch/>
        </p:blipFill>
        <p:spPr>
          <a:xfrm>
            <a:off x="-1" y="100738"/>
            <a:ext cx="5360117" cy="6757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79008" y="365125"/>
                <a:ext cx="5574792" cy="1325563"/>
              </a:xfrm>
            </p:spPr>
            <p:txBody>
              <a:bodyPr/>
              <a:lstStyle/>
              <a:p>
                <a:r>
                  <a:rPr lang="en-US" dirty="0"/>
                  <a:t>Relational algebra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operations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79008" y="365125"/>
                <a:ext cx="5574792" cy="1325563"/>
              </a:xfrm>
              <a:blipFill>
                <a:blip r:embed="rId3"/>
                <a:stretch>
                  <a:fillRect l="-4372" t="-13364" r="-5246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46B36-3850-4986-B63C-CA5911ED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5574" y="1825625"/>
                <a:ext cx="6053630" cy="4351338"/>
              </a:xfrm>
            </p:spPr>
            <p:txBody>
              <a:bodyPr/>
              <a:lstStyle/>
              <a:p>
                <a:r>
                  <a:rPr lang="en-US" dirty="0"/>
                  <a:t>Recursively defined on query structure</a:t>
                </a:r>
              </a:p>
              <a:p>
                <a:r>
                  <a:rPr lang="en-US" dirty="0"/>
                  <a:t>Many operations require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𝑑𝑖𝑠𝑡𝑖𝑛𝑐𝑡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The other operations are all</a:t>
                </a:r>
                <a:br>
                  <a:rPr lang="en-US" dirty="0"/>
                </a:br>
                <a:r>
                  <a:rPr lang="en-US" dirty="0"/>
                  <a:t>linear or bilinear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46B36-3850-4986-B63C-CA5911ED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5574" y="1825625"/>
                <a:ext cx="6053630" cy="4351338"/>
              </a:xfrm>
              <a:blipFill>
                <a:blip r:embed="rId4"/>
                <a:stretch>
                  <a:fillRect l="-1813" t="-2241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BA36-3777-443E-8425-F53F76A3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BCFBC3-70EA-4476-BF40-F96B5D541257}"/>
              </a:ext>
            </a:extLst>
          </p:cNvPr>
          <p:cNvSpPr/>
          <p:nvPr/>
        </p:nvSpPr>
        <p:spPr>
          <a:xfrm>
            <a:off x="3378556" y="1154805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C3A319-8F50-4E32-B6F0-B7261CDEB82D}"/>
              </a:ext>
            </a:extLst>
          </p:cNvPr>
          <p:cNvSpPr/>
          <p:nvPr/>
        </p:nvSpPr>
        <p:spPr>
          <a:xfrm>
            <a:off x="3318454" y="1876022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1CBD3-D2B3-427C-A261-57D0889E9E6C}"/>
              </a:ext>
            </a:extLst>
          </p:cNvPr>
          <p:cNvSpPr/>
          <p:nvPr/>
        </p:nvSpPr>
        <p:spPr>
          <a:xfrm>
            <a:off x="3337201" y="2528552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35D1E-00C0-432F-80C5-98A3686E0BC5}"/>
              </a:ext>
            </a:extLst>
          </p:cNvPr>
          <p:cNvSpPr/>
          <p:nvPr/>
        </p:nvSpPr>
        <p:spPr>
          <a:xfrm>
            <a:off x="3407464" y="3151031"/>
            <a:ext cx="778170" cy="394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4FE33C-40DE-4A7A-A93A-03737C8B3AA0}"/>
              </a:ext>
            </a:extLst>
          </p:cNvPr>
          <p:cNvSpPr/>
          <p:nvPr/>
        </p:nvSpPr>
        <p:spPr>
          <a:xfrm>
            <a:off x="3371546" y="3825024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7F0166-CD0D-4127-8B59-CF3E6C09E686}"/>
              </a:ext>
            </a:extLst>
          </p:cNvPr>
          <p:cNvSpPr/>
          <p:nvPr/>
        </p:nvSpPr>
        <p:spPr>
          <a:xfrm>
            <a:off x="3370404" y="4547314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363A2C-A18D-4912-8A1D-5B5495D0BB02}"/>
              </a:ext>
            </a:extLst>
          </p:cNvPr>
          <p:cNvSpPr/>
          <p:nvPr/>
        </p:nvSpPr>
        <p:spPr>
          <a:xfrm>
            <a:off x="3370403" y="5370490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92CEE3-5D92-4234-BE32-5A486FDC22C1}"/>
              </a:ext>
            </a:extLst>
          </p:cNvPr>
          <p:cNvSpPr/>
          <p:nvPr/>
        </p:nvSpPr>
        <p:spPr>
          <a:xfrm>
            <a:off x="3507778" y="6176963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60A346-FDEB-4051-B7FC-C6F8F018ECD2}"/>
              </a:ext>
            </a:extLst>
          </p:cNvPr>
          <p:cNvSpPr/>
          <p:nvPr/>
        </p:nvSpPr>
        <p:spPr>
          <a:xfrm>
            <a:off x="3216996" y="6353576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250A32-C3CD-4F63-A181-BF98900F8455}"/>
              </a:ext>
            </a:extLst>
          </p:cNvPr>
          <p:cNvSpPr/>
          <p:nvPr/>
        </p:nvSpPr>
        <p:spPr>
          <a:xfrm>
            <a:off x="6096000" y="3257803"/>
            <a:ext cx="2643053" cy="342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8BE9E-D8D4-FA03-7606-F8BC31C823C0}"/>
              </a:ext>
            </a:extLst>
          </p:cNvPr>
          <p:cNvSpPr/>
          <p:nvPr/>
        </p:nvSpPr>
        <p:spPr>
          <a:xfrm>
            <a:off x="4004265" y="1157006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B631A9-4B08-99B9-2B41-4602910264A3}"/>
              </a:ext>
            </a:extLst>
          </p:cNvPr>
          <p:cNvSpPr/>
          <p:nvPr/>
        </p:nvSpPr>
        <p:spPr>
          <a:xfrm>
            <a:off x="10053965" y="2414788"/>
            <a:ext cx="1299833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BE586C-98F7-E1FA-6271-EAA3E2D94A43}"/>
              </a:ext>
            </a:extLst>
          </p:cNvPr>
          <p:cNvSpPr/>
          <p:nvPr/>
        </p:nvSpPr>
        <p:spPr>
          <a:xfrm>
            <a:off x="3984297" y="1876021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1B9B10-E186-95C9-26D1-D3D77D331D5A}"/>
              </a:ext>
            </a:extLst>
          </p:cNvPr>
          <p:cNvSpPr/>
          <p:nvPr/>
        </p:nvSpPr>
        <p:spPr>
          <a:xfrm>
            <a:off x="4185634" y="3176787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C2B0BFC-6F2A-5AA1-848C-E2252BBCA531}"/>
              </a:ext>
            </a:extLst>
          </p:cNvPr>
          <p:cNvSpPr/>
          <p:nvPr/>
        </p:nvSpPr>
        <p:spPr>
          <a:xfrm>
            <a:off x="4128015" y="6176962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D88C34D-C16B-0C1C-AE58-F2B41D6987E2}"/>
              </a:ext>
            </a:extLst>
          </p:cNvPr>
          <p:cNvSpPr/>
          <p:nvPr/>
        </p:nvSpPr>
        <p:spPr>
          <a:xfrm>
            <a:off x="5865574" y="1877064"/>
            <a:ext cx="1996473" cy="3423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000202-EF52-F27B-E082-0B4C5B473795}"/>
              </a:ext>
            </a:extLst>
          </p:cNvPr>
          <p:cNvSpPr/>
          <p:nvPr/>
        </p:nvSpPr>
        <p:spPr>
          <a:xfrm>
            <a:off x="2856838" y="442870"/>
            <a:ext cx="1996473" cy="3423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42DE4B-0961-12E5-39D4-C643478F39D9}"/>
              </a:ext>
            </a:extLst>
          </p:cNvPr>
          <p:cNvCxnSpPr/>
          <p:nvPr/>
        </p:nvCxnSpPr>
        <p:spPr>
          <a:xfrm>
            <a:off x="5360116" y="116236"/>
            <a:ext cx="0" cy="675726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1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72D9-04EF-4734-8756-0E977888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r>
              <a:rPr lang="en-US" sz="4400" dirty="0"/>
              <a:t>Incremental view maintenance recipe: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9147" y="1712259"/>
                <a:ext cx="10515600" cy="464409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Translate recursively a DB query into a circuit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200" dirty="0"/>
                  <a:t>-sets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1.5 Eliminate some </a:t>
                </a:r>
                <a:r>
                  <a:rPr lang="en-US" sz="2800" i="1" dirty="0"/>
                  <a:t>distinct</a:t>
                </a:r>
                <a:r>
                  <a:rPr lang="en-US" sz="2800" dirty="0"/>
                  <a:t> calls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Lift circuit to compute on streams: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Build incremental version of lifted circuit: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/>
                  <a:t>Optimize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sz="3200" b="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147" y="1712259"/>
                <a:ext cx="10515600" cy="4644091"/>
              </a:xfrm>
              <a:blipFill>
                <a:blip r:embed="rId2"/>
                <a:stretch>
                  <a:fillRect l="-1507" t="-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FAC5D-8D90-4457-86C1-C8EE0ED6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C158C-0B51-EE56-D48D-4A43EF09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stuff starts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0C5B-D8FB-D641-A58F-47381FD9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3B3C8E9B-A8F8-F9A4-35AE-398B9209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37" y="634809"/>
            <a:ext cx="2945624" cy="29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80EE8A-69E1-84EE-8E9D-0CAA755008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ring of weights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80EE8A-69E1-84EE-8E9D-0CAA75500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5BB61-D99C-F50B-E9D0-1364E5E2F5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multiplication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shows up in the join implementation …</a:t>
                </a:r>
              </a:p>
              <a:p>
                <a:r>
                  <a:rPr lang="en-US" dirty="0"/>
                  <a:t>… where weights of matching keys are multiplied</a:t>
                </a:r>
              </a:p>
              <a:p>
                <a:r>
                  <a:rPr lang="en-US" dirty="0"/>
                  <a:t>That’s why joins are bilinear</a:t>
                </a:r>
                <a:br>
                  <a:rPr lang="en-US" dirty="0"/>
                </a:br>
                <a:r>
                  <a:rPr lang="en-US" dirty="0"/>
                  <a:t>(because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distributes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5BB61-D99C-F50B-E9D0-1364E5E2F5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D7AA-C0D0-E374-1F85-3FEE080B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Rings on top of a book">
            <a:extLst>
              <a:ext uri="{FF2B5EF4-FFF2-40B4-BE49-F238E27FC236}">
                <a16:creationId xmlns:a16="http://schemas.microsoft.com/office/drawing/2014/main" id="{AF9E9FBA-BFE4-64C0-F3C7-A53E9EF84C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b="30142"/>
          <a:stretch/>
        </p:blipFill>
        <p:spPr>
          <a:xfrm>
            <a:off x="7548956" y="3530046"/>
            <a:ext cx="3045709" cy="20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615F55-F31E-74D6-C349-C5E1A6BC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SQL operations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F32C4-E23D-CBA0-CF15-01DD4049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847850"/>
            <a:ext cx="10515600" cy="4351338"/>
          </a:xfrm>
        </p:spPr>
        <p:txBody>
          <a:bodyPr/>
          <a:lstStyle/>
          <a:p>
            <a:r>
              <a:rPr lang="en-US" dirty="0"/>
              <a:t>Map (select)</a:t>
            </a:r>
          </a:p>
          <a:p>
            <a:r>
              <a:rPr lang="en-US" dirty="0"/>
              <a:t>Group-by (nested relations)</a:t>
            </a:r>
          </a:p>
          <a:p>
            <a:r>
              <a:rPr lang="en-US" dirty="0" err="1"/>
              <a:t>Flatmap</a:t>
            </a:r>
            <a:endParaRPr lang="en-US" dirty="0"/>
          </a:p>
          <a:p>
            <a:r>
              <a:rPr lang="en-US" dirty="0"/>
              <a:t>Aggregation</a:t>
            </a:r>
          </a:p>
          <a:p>
            <a:r>
              <a:rPr lang="en-US" dirty="0"/>
              <a:t>Order-by: not a particularly efficient model in DBSP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8A103-34C4-CDE0-F190-73F029CF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picture containing text, vessel, bottle&#10;&#10;Description automatically generated">
            <a:extLst>
              <a:ext uri="{FF2B5EF4-FFF2-40B4-BE49-F238E27FC236}">
                <a16:creationId xmlns:a16="http://schemas.microsoft.com/office/drawing/2014/main" id="{8D963314-C187-0EEE-6DE6-39E4AE5A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8" y="542925"/>
            <a:ext cx="2295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034F-EB68-18D4-9DF8-F52248CC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map_keys</a:t>
            </a:r>
            <a:r>
              <a:rPr lang="en-US" dirty="0"/>
              <a:t>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EEF9D-434B-B5EC-EE26-77514171CC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Generalization of SQL SELECT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 operator map_keys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is:</a:t>
                </a:r>
                <a:br>
                  <a:rPr lang="en-US" dirty="0"/>
                </a:br>
                <a:r>
                  <a:rPr lang="en-US" dirty="0"/>
                  <a:t>map_keys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each key and “weigh” the result</a:t>
                </a:r>
              </a:p>
              <a:p>
                <a:r>
                  <a:rPr lang="en-US" dirty="0" err="1"/>
                  <a:t>map_keys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linear for any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EEF9D-434B-B5EC-EE26-77514171C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B188D-2D4D-CD74-4D87-4C1E0CFD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19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466BCE4-C4EB-A8B8-96A6-F44ED9305F72}"/>
              </a:ext>
            </a:extLst>
          </p:cNvPr>
          <p:cNvSpPr/>
          <p:nvPr/>
        </p:nvSpPr>
        <p:spPr>
          <a:xfrm rot="5400000">
            <a:off x="4931567" y="2969421"/>
            <a:ext cx="180977" cy="585787"/>
          </a:xfrm>
          <a:prstGeom prst="rightBrace">
            <a:avLst>
              <a:gd name="adj1" fmla="val 3055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4C841-4979-3EDD-559C-B8F7A61A7B31}"/>
                  </a:ext>
                </a:extLst>
              </p:cNvPr>
              <p:cNvSpPr txBox="1"/>
              <p:nvPr/>
            </p:nvSpPr>
            <p:spPr>
              <a:xfrm>
                <a:off x="4476750" y="3320532"/>
                <a:ext cx="1283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4C841-4979-3EDD-559C-B8F7A61A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320532"/>
                <a:ext cx="1283941" cy="369332"/>
              </a:xfrm>
              <a:prstGeom prst="rect">
                <a:avLst/>
              </a:prstGeom>
              <a:blipFill>
                <a:blip r:embed="rId3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25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A jar of peanut butter&#10;&#10;Description automatically generated with medium confidence">
            <a:extLst>
              <a:ext uri="{FF2B5EF4-FFF2-40B4-BE49-F238E27FC236}">
                <a16:creationId xmlns:a16="http://schemas.microsoft.com/office/drawing/2014/main" id="{B03A7A32-5998-7491-FE4D-93127D5DF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92" y="493185"/>
            <a:ext cx="3340608" cy="5008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D010C-551A-7047-DB88-0B8A3728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welcome!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8EEF1-5739-CCB3-8D57-DDAF575F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FBB33A-5113-8F45-59FB-BA0792E1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that kind of tips…</a:t>
            </a:r>
          </a:p>
          <a:p>
            <a:r>
              <a:rPr lang="en-US" dirty="0"/>
              <a:t>Grateful for </a:t>
            </a:r>
            <a:r>
              <a:rPr lang="en-US"/>
              <a:t>feedback or contributions</a:t>
            </a:r>
            <a:endParaRPr lang="en-US" dirty="0"/>
          </a:p>
          <a:p>
            <a:pPr lvl="1"/>
            <a:r>
              <a:rPr lang="en-US" dirty="0"/>
              <a:t>Write-up</a:t>
            </a:r>
          </a:p>
          <a:p>
            <a:pPr lvl="1"/>
            <a:r>
              <a:rPr lang="en-US" dirty="0"/>
              <a:t>Presentation</a:t>
            </a:r>
          </a:p>
          <a:p>
            <a:pPr lvl="1"/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https://arxiv.org/abs/2203.16684</a:t>
            </a:r>
            <a:endParaRPr lang="en-US" dirty="0"/>
          </a:p>
          <a:p>
            <a:r>
              <a:rPr lang="en-US" dirty="0">
                <a:hlinkClick r:id="rId5"/>
              </a:rPr>
              <a:t>https://github.com/vmware/database-stream-processor</a:t>
            </a:r>
            <a:endParaRPr lang="en-US" dirty="0"/>
          </a:p>
          <a:p>
            <a:r>
              <a:rPr lang="en-US" dirty="0">
                <a:hlinkClick r:id="rId6"/>
              </a:rPr>
              <a:t>https://github.com/vmware/sql-to-dbsp-compiler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AA5-CF07-810F-B522-36DAFE18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F04B1-EF93-3425-EE7E-51A6D660E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grouping</a:t>
                </a:r>
                <a:r>
                  <a:rPr lang="en-US" dirty="0"/>
                  <a:t> maps a key to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a key, return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-set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This structure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is a mathematical group!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F04B1-EF93-3425-EE7E-51A6D660E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6524-2464-3A1D-4251-BB00F47F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20</a:t>
            </a:fld>
            <a:endParaRPr lang="en-US"/>
          </a:p>
        </p:txBody>
      </p:sp>
      <p:pic>
        <p:nvPicPr>
          <p:cNvPr id="14" name="Graphic 13" descr="Table with solid fill">
            <a:extLst>
              <a:ext uri="{FF2B5EF4-FFF2-40B4-BE49-F238E27FC236}">
                <a16:creationId xmlns:a16="http://schemas.microsoft.com/office/drawing/2014/main" id="{6D6DBE3E-F3B3-868F-ACA2-31C7ECDF9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2279" y="4940302"/>
            <a:ext cx="914400" cy="914400"/>
          </a:xfrm>
          <a:prstGeom prst="rect">
            <a:avLst/>
          </a:prstGeom>
        </p:spPr>
      </p:pic>
      <p:pic>
        <p:nvPicPr>
          <p:cNvPr id="15" name="Graphic 14" descr="Table with solid fill">
            <a:extLst>
              <a:ext uri="{FF2B5EF4-FFF2-40B4-BE49-F238E27FC236}">
                <a16:creationId xmlns:a16="http://schemas.microsoft.com/office/drawing/2014/main" id="{9247357A-F9AC-4E76-4FCA-48DB7BC9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150" y="4338846"/>
            <a:ext cx="914400" cy="914400"/>
          </a:xfrm>
          <a:prstGeom prst="rect">
            <a:avLst/>
          </a:prstGeom>
        </p:spPr>
      </p:pic>
      <p:pic>
        <p:nvPicPr>
          <p:cNvPr id="17" name="Graphic 16" descr="Table with solid fill">
            <a:extLst>
              <a:ext uri="{FF2B5EF4-FFF2-40B4-BE49-F238E27FC236}">
                <a16:creationId xmlns:a16="http://schemas.microsoft.com/office/drawing/2014/main" id="{7B686255-0E72-674E-E189-3C51533E0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150" y="5527566"/>
            <a:ext cx="914400" cy="9144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48F3AFB-A4C8-AE0C-27AD-BB9F98F27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2371"/>
              </p:ext>
            </p:extLst>
          </p:nvPr>
        </p:nvGraphicFramePr>
        <p:xfrm>
          <a:off x="4354512" y="4521726"/>
          <a:ext cx="171944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723">
                  <a:extLst>
                    <a:ext uri="{9D8B030D-6E8A-4147-A177-3AD203B41FA5}">
                      <a16:colId xmlns:a16="http://schemas.microsoft.com/office/drawing/2014/main" val="1772066982"/>
                    </a:ext>
                  </a:extLst>
                </a:gridCol>
                <a:gridCol w="859723">
                  <a:extLst>
                    <a:ext uri="{9D8B030D-6E8A-4147-A177-3AD203B41FA5}">
                      <a16:colId xmlns:a16="http://schemas.microsoft.com/office/drawing/2014/main" val="2679525025"/>
                    </a:ext>
                  </a:extLst>
                </a:gridCol>
              </a:tblGrid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Z-set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30046"/>
                  </a:ext>
                </a:extLst>
              </a:tr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99296"/>
                  </a:ext>
                </a:extLst>
              </a:tr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83930"/>
                  </a:ext>
                </a:extLst>
              </a:tr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76378"/>
                  </a:ext>
                </a:extLst>
              </a:tr>
            </a:tbl>
          </a:graphicData>
        </a:graphic>
      </p:graphicFrame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3728E7C-112C-8FF0-A269-9F58B4980015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619750" y="4796046"/>
            <a:ext cx="1295400" cy="30072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08DC5DA-E13D-E5ED-9BF5-4335AB9FA1C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639823" y="5397502"/>
            <a:ext cx="1702456" cy="6886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C7451BF-8DAD-0BFE-4467-B6CD01F72D6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639823" y="5828294"/>
            <a:ext cx="1275327" cy="1564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8E3842E-B04E-F4CD-7E52-0069601A2218}"/>
              </a:ext>
            </a:extLst>
          </p:cNvPr>
          <p:cNvSpPr/>
          <p:nvPr/>
        </p:nvSpPr>
        <p:spPr>
          <a:xfrm>
            <a:off x="7493183" y="4569827"/>
            <a:ext cx="228600" cy="452438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C18778-9C15-67C4-F3AA-195A48861623}"/>
              </a:ext>
            </a:extLst>
          </p:cNvPr>
          <p:cNvSpPr/>
          <p:nvPr/>
        </p:nvSpPr>
        <p:spPr>
          <a:xfrm>
            <a:off x="7928814" y="5171283"/>
            <a:ext cx="228600" cy="452438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A37213-AB81-251E-F689-B73AB1D6690E}"/>
              </a:ext>
            </a:extLst>
          </p:cNvPr>
          <p:cNvSpPr/>
          <p:nvPr/>
        </p:nvSpPr>
        <p:spPr>
          <a:xfrm>
            <a:off x="7493183" y="5737309"/>
            <a:ext cx="228600" cy="452438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EC9533-A0D4-B347-AFF8-2D548D203CB6}"/>
              </a:ext>
            </a:extLst>
          </p:cNvPr>
          <p:cNvSpPr txBox="1"/>
          <p:nvPr/>
        </p:nvSpPr>
        <p:spPr>
          <a:xfrm>
            <a:off x="7478147" y="4194590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426837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B125-20C0-411C-8718-F835ABA3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956"/>
          </a:xfrm>
        </p:spPr>
        <p:txBody>
          <a:bodyPr/>
          <a:lstStyle/>
          <a:p>
            <a:r>
              <a:rPr lang="en-US" dirty="0"/>
              <a:t>Group-by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AF3B3-5CA8-4EF3-B874-11B655312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975"/>
                <a:ext cx="11131502" cy="5211192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Given a type of keys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 err="1"/>
                  <a:t>groupby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builds a grouping from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</a:t>
                </a:r>
              </a:p>
              <a:p>
                <a:r>
                  <a:rPr lang="en-US" dirty="0" err="1"/>
                  <a:t>groupby</a:t>
                </a:r>
                <a:r>
                  <a:rPr lang="en-US" dirty="0"/>
                  <a:t> is a linear function!</a:t>
                </a:r>
              </a:p>
              <a:p>
                <a:pPr lvl="1"/>
                <a:r>
                  <a:rPr lang="en-US" dirty="0"/>
                  <a:t>Each tuple in the input delta will affect only one grouping</a:t>
                </a:r>
              </a:p>
              <a:p>
                <a:pPr lvl="1"/>
                <a:r>
                  <a:rPr lang="en-US" dirty="0"/>
                  <a:t>So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 err="1"/>
                  <a:t>groupby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 err="1"/>
                  <a:t>groupby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AF3B3-5CA8-4EF3-B874-11B655312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975"/>
                <a:ext cx="11131502" cy="5211192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E5A39-F2BA-417F-B82F-535F7D80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76E4-65AB-74FB-5560-61AA1A56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flatmap_keys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6FFCF-38E3-3FC7-E522-FC0EF9EDF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2475" y="1825625"/>
                <a:ext cx="11229975" cy="4351338"/>
              </a:xfrm>
            </p:spPr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define</a:t>
                </a:r>
                <a:br>
                  <a:rPr lang="en-US" dirty="0"/>
                </a:br>
                <a:r>
                  <a:rPr lang="en-US" dirty="0" err="1"/>
                  <a:t>flatmap</a:t>
                </a:r>
                <a:r>
                  <a:rPr lang="en-US" dirty="0"/>
                  <a:t>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as: </a:t>
                </a:r>
                <a:r>
                  <a:rPr lang="en-US" dirty="0" err="1"/>
                  <a:t>flatmap</a:t>
                </a:r>
                <a:r>
                  <a:rPr lang="en-US" dirty="0"/>
                  <a:t>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flatmap_keys is linear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Substitute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id: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flatmap_keys</a:t>
                </a:r>
                <a:r>
                  <a:rPr lang="en-US" dirty="0"/>
                  <a:t>(id):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is the right-inverse of group-by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6FFCF-38E3-3FC7-E522-FC0EF9EDF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475" y="1825625"/>
                <a:ext cx="11229975" cy="4351338"/>
              </a:xfrm>
              <a:blipFill>
                <a:blip r:embed="rId2"/>
                <a:stretch>
                  <a:fillRect l="-97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9D6F-6771-23EA-361E-090F9BED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22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F345DC4-6576-2B0A-F590-A3ED528AE290}"/>
              </a:ext>
            </a:extLst>
          </p:cNvPr>
          <p:cNvSpPr/>
          <p:nvPr/>
        </p:nvSpPr>
        <p:spPr>
          <a:xfrm rot="5400000">
            <a:off x="10456067" y="2436021"/>
            <a:ext cx="180977" cy="585787"/>
          </a:xfrm>
          <a:prstGeom prst="rightBrace">
            <a:avLst>
              <a:gd name="adj1" fmla="val 3055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7D230-BE1D-84B4-56D8-734B6456A777}"/>
                  </a:ext>
                </a:extLst>
              </p:cNvPr>
              <p:cNvSpPr txBox="1"/>
              <p:nvPr/>
            </p:nvSpPr>
            <p:spPr>
              <a:xfrm>
                <a:off x="10001250" y="2787132"/>
                <a:ext cx="1283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7D230-BE1D-84B4-56D8-734B6456A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0" y="2787132"/>
                <a:ext cx="1283941" cy="369332"/>
              </a:xfrm>
              <a:prstGeom prst="rect">
                <a:avLst/>
              </a:prstGeom>
              <a:blipFill>
                <a:blip r:embed="rId3"/>
                <a:stretch>
                  <a:fillRect l="-42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2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3920-76E2-4EE5-9FAE-090C0BC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66974-8065-473F-802C-B1917528A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8794"/>
                <a:ext cx="10515600" cy="51838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Aggregation functions such as </a:t>
                </a:r>
                <a:r>
                  <a:rPr lang="en-US" i="1" dirty="0"/>
                  <a:t>weighted</a:t>
                </a:r>
                <a:r>
                  <a:rPr lang="en-US" dirty="0"/>
                  <a:t> SUM and COUNT are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linear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𝑆𝑈𝑀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(But not linear as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!)</a:t>
                </a:r>
              </a:p>
              <a:p>
                <a:r>
                  <a:rPr lang="en-US" dirty="0">
                    <a:effectLst/>
                    <a:latin typeface="Consolas" panose="020B0609020204030204" pitchFamily="49" charset="0"/>
                  </a:rPr>
                  <a:t>SELECT SUM(c) FROM I</a:t>
                </a:r>
              </a:p>
              <a:p>
                <a:endParaRPr lang="en-US" dirty="0">
                  <a:latin typeface="Consolas" panose="020B0609020204030204" pitchFamily="49" charset="0"/>
                </a:endParaRPr>
              </a:p>
              <a:p>
                <a:endParaRPr lang="en-US" dirty="0">
                  <a:latin typeface="Consolas" panose="020B0609020204030204" pitchFamily="49" charset="0"/>
                </a:endParaRPr>
              </a:p>
              <a:p>
                <a:r>
                  <a:rPr lang="en-US" dirty="0" err="1"/>
                  <a:t>makeset</a:t>
                </a:r>
                <a:r>
                  <a:rPr lang="en-US" dirty="0"/>
                  <a:t> converts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scalar into a singleton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-set</a:t>
                </a:r>
              </a:p>
              <a:p>
                <a:r>
                  <a:rPr lang="en-US" dirty="0" err="1"/>
                  <a:t>makeset</a:t>
                </a:r>
                <a:r>
                  <a:rPr lang="en-US" dirty="0"/>
                  <a:t>(5)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5↦1 }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makeset</a:t>
                </a:r>
                <a:r>
                  <a:rPr lang="en-US" dirty="0"/>
                  <a:t> is </a:t>
                </a:r>
                <a:r>
                  <a:rPr lang="en-US" b="1" dirty="0"/>
                  <a:t>not</a:t>
                </a:r>
                <a:r>
                  <a:rPr lang="en-US" dirty="0"/>
                  <a:t> linear, but it is not expensive to incrementalize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66974-8065-473F-802C-B1917528A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8794"/>
                <a:ext cx="10515600" cy="5183891"/>
              </a:xfrm>
              <a:blipFill>
                <a:blip r:embed="rId2"/>
                <a:stretch>
                  <a:fillRect l="-104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B6E6D-9F06-4612-A02B-C4E90D2F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4A497-943D-4E6B-84E6-EBC92FEF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574" y="4200739"/>
            <a:ext cx="62198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754D-0A7D-87F9-08A4-67FADABD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aggregations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6301-3E5E-F8AC-7BB8-D8B966522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E.g., min, max</a:t>
                </a:r>
              </a:p>
              <a:p>
                <a:r>
                  <a:rPr lang="en-US" dirty="0"/>
                  <a:t>… or their generalization, top-K</a:t>
                </a:r>
              </a:p>
              <a:p>
                <a:r>
                  <a:rPr lang="en-US" dirty="0"/>
                  <a:t>These are not linear on a group structure</a:t>
                </a:r>
                <a:br>
                  <a:rPr lang="en-US" dirty="0"/>
                </a:br>
                <a:r>
                  <a:rPr lang="en-US" dirty="0"/>
                  <a:t>(they are linear on a monoid… but can’t handle negation)</a:t>
                </a:r>
              </a:p>
              <a:p>
                <a:r>
                  <a:rPr lang="en-US" dirty="0"/>
                  <a:t>Implemented using the “brute force”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∘(↑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integral is there to “remember” the full set</a:t>
                </a:r>
              </a:p>
              <a:p>
                <a:r>
                  <a:rPr lang="en-US" dirty="0"/>
                  <a:t>Can be built efficiently (log work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) using a priority queue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6301-3E5E-F8AC-7BB8-D8B966522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784CF-CD4C-AE73-A40C-B9391091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BC0F-8CDE-B8F4-F07A-A576E84A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Group-By + Aggregate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8655-67DE-49C9-8898-A2498EDC7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composition of</a:t>
            </a:r>
          </a:p>
          <a:p>
            <a:pPr lvl="1"/>
            <a:r>
              <a:rPr lang="en-US" dirty="0"/>
              <a:t>Group-by</a:t>
            </a:r>
          </a:p>
          <a:p>
            <a:pPr lvl="1"/>
            <a:r>
              <a:rPr lang="en-US" dirty="0" err="1"/>
              <a:t>map_weights</a:t>
            </a:r>
            <a:r>
              <a:rPr lang="en-US" dirty="0"/>
              <a:t>(aggregate)</a:t>
            </a:r>
          </a:p>
          <a:p>
            <a:r>
              <a:rPr lang="en-US" dirty="0" err="1"/>
              <a:t>map_weights</a:t>
            </a:r>
            <a:r>
              <a:rPr lang="en-US" dirty="0"/>
              <a:t> applies a function to each grouping</a:t>
            </a:r>
          </a:p>
          <a:p>
            <a:pPr lvl="1"/>
            <a:r>
              <a:rPr lang="en-US" dirty="0"/>
              <a:t>Not to be confused with </a:t>
            </a:r>
            <a:r>
              <a:rPr lang="en-US" dirty="0" err="1"/>
              <a:t>map_keys</a:t>
            </a:r>
            <a:r>
              <a:rPr lang="en-US" dirty="0"/>
              <a:t> from before</a:t>
            </a:r>
          </a:p>
          <a:p>
            <a:r>
              <a:rPr lang="en-US" dirty="0"/>
              <a:t>Linear if the aggregate function is linear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A2AD6-F79E-5ED9-8E33-894A7A0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8AC52F-3FF1-02C3-0A9E-6BD63213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94" y="1941512"/>
            <a:ext cx="6386911" cy="1900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3EC3A-F0CE-F96C-EABD-BA82B4F0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21F654-EC5E-D689-9D16-7BE6635F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on two threads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Volcano “exchange” operator (from 2 threads to 3 threads)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98874-9F28-C6CD-A267-64EB7DEA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29234-6C77-4B87-83DA-B76D6201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19" y="4402137"/>
            <a:ext cx="2895600" cy="23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47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Recap: streaming and incremental computations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SQL in DBSP</a:t>
            </a:r>
          </a:p>
          <a:p>
            <a:r>
              <a:rPr lang="en-US" b="1" dirty="0"/>
              <a:t>Streaming queries in DBSP</a:t>
            </a:r>
          </a:p>
          <a:p>
            <a:r>
              <a:rPr lang="en-US" dirty="0"/>
              <a:t>Datalog in DBSP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10DC-5944-AE2D-3FD7-2942D47C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7FA65-B1B6-EEDF-B182-DD770E90B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Window-based computation</a:t>
            </a:r>
          </a:p>
          <a:p>
            <a:r>
              <a:rPr lang="en-US" dirty="0"/>
              <a:t>Window is defined by the input transactions</a:t>
            </a:r>
            <a:br>
              <a:rPr lang="en-US" dirty="0"/>
            </a:br>
            <a:r>
              <a:rPr lang="en-US" dirty="0"/>
              <a:t>(not by the contents of the data stream)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29EB4-7EA0-800E-D7FE-9B57171B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D4D73-C36F-C491-9431-917991C7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91" y="3499405"/>
            <a:ext cx="5079817" cy="16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FB3E-5C2E-6A03-A03B-FA45A366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4AA30-5406-DF9D-0DCC-A1599E1B18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changes to a table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stream</a:t>
                </a:r>
              </a:p>
              <a:p>
                <a:r>
                  <a:rPr lang="en-US" dirty="0"/>
                  <a:t>Table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joined with every stream value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is also a stream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4AA30-5406-DF9D-0DCC-A1599E1B1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65E9E-59B4-F01B-46E8-BA14DEE4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EE2A2-D4AD-1BA1-D208-AD5C23F4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25" y="3567671"/>
            <a:ext cx="3972657" cy="1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B568-F67C-4395-914C-027B7B1C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792343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8356-E2AD-4226-93F2-9E09F708C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3" y="1145894"/>
            <a:ext cx="11293954" cy="3976612"/>
          </a:xfrm>
        </p:spPr>
        <p:txBody>
          <a:bodyPr>
            <a:normAutofit/>
          </a:bodyPr>
          <a:lstStyle/>
          <a:p>
            <a:r>
              <a:rPr lang="en-US" dirty="0"/>
              <a:t>A simple language called DBSP</a:t>
            </a:r>
          </a:p>
          <a:p>
            <a:pPr lvl="1"/>
            <a:r>
              <a:rPr lang="en-US" dirty="0"/>
              <a:t>Four (4) operators [saw 2 last time]</a:t>
            </a:r>
          </a:p>
          <a:p>
            <a:pPr lvl="1"/>
            <a:r>
              <a:rPr lang="en-US" dirty="0"/>
              <a:t>Based on Digital Signal Processing (DSP)</a:t>
            </a:r>
          </a:p>
          <a:p>
            <a:r>
              <a:rPr lang="en-US" dirty="0"/>
              <a:t>A formal definition of incremental </a:t>
            </a:r>
            <a:br>
              <a:rPr lang="en-US" dirty="0"/>
            </a:br>
            <a:r>
              <a:rPr lang="en-US" dirty="0"/>
              <a:t>computation in DBSP</a:t>
            </a:r>
          </a:p>
          <a:p>
            <a:r>
              <a:rPr lang="en-US" dirty="0"/>
              <a:t>An algorithm converting an </a:t>
            </a:r>
            <a:r>
              <a:rPr lang="en-US" b="1" dirty="0"/>
              <a:t>arbitrary</a:t>
            </a:r>
            <a:r>
              <a:rPr lang="en-US" dirty="0"/>
              <a:t> DBSP </a:t>
            </a:r>
            <a:br>
              <a:rPr lang="en-US" dirty="0"/>
            </a:br>
            <a:r>
              <a:rPr lang="en-US" dirty="0"/>
              <a:t>program to an </a:t>
            </a:r>
            <a:r>
              <a:rPr lang="en-US" b="1" dirty="0"/>
              <a:t>incremental</a:t>
            </a:r>
            <a:r>
              <a:rPr lang="en-US" dirty="0"/>
              <a:t> DBSP program</a:t>
            </a:r>
          </a:p>
          <a:p>
            <a:r>
              <a:rPr lang="en-US" dirty="0"/>
              <a:t>A recipe implementing DB queries in DBSP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7E2F8-40FB-4E95-8535-BA5F7955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9BD55-EE58-4C10-8139-B653A832D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84" y="880956"/>
            <a:ext cx="4696869" cy="32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0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F967DB-AA3F-44F2-8BA9-DE4812C9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772" y="3748016"/>
            <a:ext cx="3397449" cy="1779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A807A-CF38-4DDC-928B-559CC07E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905"/>
          </a:xfrm>
        </p:spPr>
        <p:txBody>
          <a:bodyPr/>
          <a:lstStyle/>
          <a:p>
            <a:r>
              <a:rPr lang="en-US" dirty="0"/>
              <a:t>Streaming window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A72E4-AABE-4ADC-B107-97A059D75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2820"/>
                <a:ext cx="10515600" cy="521518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stream of wall-clock values (time)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stream of timestamped data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window function, filters data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based on timestamp and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A72E4-AABE-4ADC-B107-97A059D75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2820"/>
                <a:ext cx="10515600" cy="5215180"/>
              </a:xfrm>
              <a:blipFill>
                <a:blip r:embed="rId3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18B2-CF4D-4218-93D1-DBB404B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AB75-9698-0275-A6BD-C9B434BB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window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5B8EA-AB9D-79A2-4E11-D80F03F07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each transaction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= what is added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= what is subtracted from window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5B8EA-AB9D-79A2-4E11-D80F03F07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8B97C-F7BC-AE36-56C9-5F2F3D5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F5D58-1183-1405-CBAA-96635447E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721" y="3349649"/>
            <a:ext cx="5734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8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Recap: streaming and incremental computations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SQL in DBSP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queries in DBSP</a:t>
            </a:r>
          </a:p>
          <a:p>
            <a:r>
              <a:rPr lang="en-US" b="1" dirty="0"/>
              <a:t>Datalog in DBSP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39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2D8C-5081-45B6-A8C5-FCE068B9B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sibling(x, y) :- parent(z, x), parent(z, 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Head relation = circuit output</a:t>
            </a:r>
          </a:p>
          <a:p>
            <a:pPr marL="0" indent="0">
              <a:buNone/>
            </a:pPr>
            <a:r>
              <a:rPr lang="en-US" dirty="0"/>
              <a:t>Relations in body = circuit inputs</a:t>
            </a:r>
          </a:p>
          <a:p>
            <a:pPr marL="0" indent="0">
              <a:buNone/>
            </a:pPr>
            <a:r>
              <a:rPr lang="en-US" dirty="0"/>
              <a:t>Rule body = circuit contents</a:t>
            </a:r>
          </a:p>
          <a:p>
            <a:pPr marL="0" indent="0">
              <a:buNone/>
            </a:pPr>
            <a:r>
              <a:rPr lang="en-US" dirty="0"/>
              <a:t>Conjunctions in rule body = edges in circuit</a:t>
            </a:r>
          </a:p>
          <a:p>
            <a:pPr marL="0" indent="0">
              <a:buNone/>
            </a:pPr>
            <a:r>
              <a:rPr lang="en-US" dirty="0" err="1"/>
              <a:t>Turnstyle</a:t>
            </a:r>
            <a:r>
              <a:rPr lang="en-US" dirty="0"/>
              <a:t> = projection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D884B-6745-42D7-B73F-72567A87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194"/>
          </a:xfrm>
        </p:spPr>
        <p:txBody>
          <a:bodyPr/>
          <a:lstStyle/>
          <a:p>
            <a:r>
              <a:rPr lang="en-US" dirty="0"/>
              <a:t>Datalog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FC00B-6F63-4BB3-9096-151810D5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D592B-A467-4A32-AE7D-C3484EADDA52}"/>
              </a:ext>
            </a:extLst>
          </p:cNvPr>
          <p:cNvSpPr/>
          <p:nvPr/>
        </p:nvSpPr>
        <p:spPr>
          <a:xfrm>
            <a:off x="4829535" y="2961165"/>
            <a:ext cx="2225233" cy="122691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23C1755-583A-41D1-ADE3-7C9D2002292F}"/>
              </a:ext>
            </a:extLst>
          </p:cNvPr>
          <p:cNvSpPr/>
          <p:nvPr/>
        </p:nvSpPr>
        <p:spPr>
          <a:xfrm>
            <a:off x="5567421" y="2323983"/>
            <a:ext cx="648182" cy="58452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ECFA19-C812-4B11-9B94-1EED35689B92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6792410" y="3574622"/>
            <a:ext cx="63308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3DB57D-33EE-440A-B052-0B74278258F5}"/>
              </a:ext>
            </a:extLst>
          </p:cNvPr>
          <p:cNvSpPr txBox="1"/>
          <p:nvPr/>
        </p:nvSpPr>
        <p:spPr>
          <a:xfrm>
            <a:off x="8391644" y="3389956"/>
            <a:ext cx="84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sibling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12E35-F68A-47EE-824E-6D61B7818BFF}"/>
              </a:ext>
            </a:extLst>
          </p:cNvPr>
          <p:cNvSpPr txBox="1"/>
          <p:nvPr/>
        </p:nvSpPr>
        <p:spPr>
          <a:xfrm>
            <a:off x="3439567" y="3462968"/>
            <a:ext cx="88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A5A45B-C120-4A8F-9E70-EDF3001CB3E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323583" y="3324182"/>
            <a:ext cx="655820" cy="3234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0367FD-E676-4B47-99D7-D04438374F4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323583" y="3647634"/>
            <a:ext cx="1825466" cy="295480"/>
          </a:xfrm>
          <a:prstGeom prst="bentConnector3">
            <a:avLst>
              <a:gd name="adj1" fmla="val 1764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7137C9E-87B0-4D19-BEAF-B70DECC8BB55}"/>
              </a:ext>
            </a:extLst>
          </p:cNvPr>
          <p:cNvSpPr/>
          <p:nvPr/>
        </p:nvSpPr>
        <p:spPr>
          <a:xfrm>
            <a:off x="7425494" y="3254703"/>
            <a:ext cx="643361" cy="639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proj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E1FC29-8311-4F4C-A3C9-B712135B153D}"/>
              </a:ext>
            </a:extLst>
          </p:cNvPr>
          <p:cNvCxnSpPr>
            <a:cxnSpLocks/>
          </p:cNvCxnSpPr>
          <p:nvPr/>
        </p:nvCxnSpPr>
        <p:spPr>
          <a:xfrm flipV="1">
            <a:off x="8078959" y="3574622"/>
            <a:ext cx="370726" cy="1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03C756-AF65-41EF-94DA-7426C18050C5}"/>
              </a:ext>
            </a:extLst>
          </p:cNvPr>
          <p:cNvCxnSpPr>
            <a:cxnSpLocks/>
          </p:cNvCxnSpPr>
          <p:nvPr/>
        </p:nvCxnSpPr>
        <p:spPr>
          <a:xfrm flipV="1">
            <a:off x="5633976" y="3346955"/>
            <a:ext cx="515073" cy="1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4E9B22B-80E6-4166-9ADC-82E27E262297}"/>
              </a:ext>
            </a:extLst>
          </p:cNvPr>
          <p:cNvSpPr txBox="1"/>
          <p:nvPr/>
        </p:nvSpPr>
        <p:spPr>
          <a:xfrm>
            <a:off x="1269523" y="1321356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Rule head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F057749-2851-4D35-8C84-A0459284A0EA}"/>
              </a:ext>
            </a:extLst>
          </p:cNvPr>
          <p:cNvSpPr/>
          <p:nvPr/>
        </p:nvSpPr>
        <p:spPr>
          <a:xfrm rot="5400000" flipH="1">
            <a:off x="1990659" y="614221"/>
            <a:ext cx="225538" cy="2269571"/>
          </a:xfrm>
          <a:prstGeom prst="rightBrace">
            <a:avLst>
              <a:gd name="adj1" fmla="val 3085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0C52E78-0E12-430F-AAD9-877D609637B7}"/>
              </a:ext>
            </a:extLst>
          </p:cNvPr>
          <p:cNvSpPr/>
          <p:nvPr/>
        </p:nvSpPr>
        <p:spPr>
          <a:xfrm rot="5400000" flipH="1">
            <a:off x="6269715" y="-510620"/>
            <a:ext cx="172551" cy="4572240"/>
          </a:xfrm>
          <a:prstGeom prst="rightBrace">
            <a:avLst>
              <a:gd name="adj1" fmla="val 5627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A17307-91D0-4745-9111-D83E74B160B8}"/>
              </a:ext>
            </a:extLst>
          </p:cNvPr>
          <p:cNvSpPr txBox="1"/>
          <p:nvPr/>
        </p:nvSpPr>
        <p:spPr>
          <a:xfrm>
            <a:off x="5486069" y="1307778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Rule body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8782CD-F084-47C5-A01C-C4736AB2152F}"/>
              </a:ext>
            </a:extLst>
          </p:cNvPr>
          <p:cNvSpPr/>
          <p:nvPr/>
        </p:nvSpPr>
        <p:spPr>
          <a:xfrm>
            <a:off x="4989507" y="3109081"/>
            <a:ext cx="643361" cy="3997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6DB13A-332F-4817-B0FD-4ACE9C8F9FC2}"/>
              </a:ext>
            </a:extLst>
          </p:cNvPr>
          <p:cNvSpPr/>
          <p:nvPr/>
        </p:nvSpPr>
        <p:spPr>
          <a:xfrm>
            <a:off x="6149049" y="3242244"/>
            <a:ext cx="643361" cy="789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0934E3-1852-4C43-A42B-07DEC4D06577}"/>
              </a:ext>
            </a:extLst>
          </p:cNvPr>
          <p:cNvCxnSpPr>
            <a:cxnSpLocks/>
          </p:cNvCxnSpPr>
          <p:nvPr/>
        </p:nvCxnSpPr>
        <p:spPr>
          <a:xfrm flipH="1">
            <a:off x="5850610" y="2124330"/>
            <a:ext cx="364993" cy="119985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7C712D-4D1F-455D-8314-D30B774E6DA1}"/>
              </a:ext>
            </a:extLst>
          </p:cNvPr>
          <p:cNvCxnSpPr>
            <a:cxnSpLocks/>
            <a:stCxn id="38" idx="2"/>
            <a:endCxn id="19" idx="0"/>
          </p:cNvCxnSpPr>
          <p:nvPr/>
        </p:nvCxnSpPr>
        <p:spPr>
          <a:xfrm rot="16200000" flipH="1">
            <a:off x="5073464" y="580991"/>
            <a:ext cx="1174161" cy="4173261"/>
          </a:xfrm>
          <a:prstGeom prst="bentConnector3">
            <a:avLst>
              <a:gd name="adj1" fmla="val 14282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EFEB7-03A6-4CA6-89A2-F8B4C6126017}"/>
              </a:ext>
            </a:extLst>
          </p:cNvPr>
          <p:cNvCxnSpPr>
            <a:cxnSpLocks/>
          </p:cNvCxnSpPr>
          <p:nvPr/>
        </p:nvCxnSpPr>
        <p:spPr>
          <a:xfrm flipH="1">
            <a:off x="3881575" y="2124330"/>
            <a:ext cx="540070" cy="133625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97173A-9165-4C88-BC28-2524FB7294AF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3881575" y="2142243"/>
            <a:ext cx="2980366" cy="132072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D9128E-B75B-4444-AA47-A2A7A1FD0FA5}"/>
              </a:ext>
            </a:extLst>
          </p:cNvPr>
          <p:cNvSpPr txBox="1"/>
          <p:nvPr/>
        </p:nvSpPr>
        <p:spPr>
          <a:xfrm>
            <a:off x="5294924" y="2399697"/>
            <a:ext cx="13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Compiled to</a:t>
            </a:r>
          </a:p>
        </p:txBody>
      </p:sp>
      <p:cxnSp>
        <p:nvCxnSpPr>
          <p:cNvPr id="39" name="Straight Arrow Connector 33">
            <a:extLst>
              <a:ext uri="{FF2B5EF4-FFF2-40B4-BE49-F238E27FC236}">
                <a16:creationId xmlns:a16="http://schemas.microsoft.com/office/drawing/2014/main" id="{BC93B642-82B4-4C63-A5EB-E3F78DCAB2CC}"/>
              </a:ext>
            </a:extLst>
          </p:cNvPr>
          <p:cNvCxnSpPr>
            <a:cxnSpLocks/>
            <a:stCxn id="41" idx="2"/>
            <a:endCxn id="9" idx="2"/>
          </p:cNvCxnSpPr>
          <p:nvPr/>
        </p:nvCxnSpPr>
        <p:spPr>
          <a:xfrm rot="16200000" flipH="1">
            <a:off x="4505863" y="-550799"/>
            <a:ext cx="1634957" cy="6985215"/>
          </a:xfrm>
          <a:prstGeom prst="bentConnector3">
            <a:avLst>
              <a:gd name="adj1" fmla="val 144679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F7D391D-1B8D-4EAC-9F89-E89B62C98C70}"/>
              </a:ext>
            </a:extLst>
          </p:cNvPr>
          <p:cNvSpPr/>
          <p:nvPr/>
        </p:nvSpPr>
        <p:spPr>
          <a:xfrm>
            <a:off x="1711712" y="1880077"/>
            <a:ext cx="238044" cy="244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365E8C-BC1C-4D27-83EA-400646E4FC73}"/>
              </a:ext>
            </a:extLst>
          </p:cNvPr>
          <p:cNvSpPr/>
          <p:nvPr/>
        </p:nvSpPr>
        <p:spPr>
          <a:xfrm>
            <a:off x="3454892" y="1836288"/>
            <a:ext cx="238044" cy="244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 animBg="1"/>
      <p:bldP spid="23" grpId="0"/>
      <p:bldP spid="24" grpId="0" animBg="1"/>
      <p:bldP spid="25" grpId="0" animBg="1"/>
      <p:bldP spid="26" grpId="0"/>
      <p:bldP spid="27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68CC-33E6-2088-0312-6710F60B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FE62-A75C-4FFD-983C-A92299117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Stratified: non-recursive</a:t>
            </a:r>
          </a:p>
          <a:p>
            <a:r>
              <a:rPr lang="en-US" dirty="0"/>
              <a:t>Implemented as either</a:t>
            </a:r>
          </a:p>
          <a:p>
            <a:pPr lvl="1"/>
            <a:r>
              <a:rPr lang="en-US" dirty="0"/>
              <a:t>Subtraction</a:t>
            </a:r>
          </a:p>
          <a:p>
            <a:pPr lvl="1"/>
            <a:r>
              <a:rPr lang="en-US" dirty="0"/>
              <a:t>Anti-join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7B09C-DDC4-A21A-AE85-B6DD4294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6AD91-60B9-A37C-F2DB-3942F37FC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90688"/>
            <a:ext cx="57912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EC4A0-C04B-98D0-ABA4-066B7B9EF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1"/>
          <a:stretch/>
        </p:blipFill>
        <p:spPr>
          <a:xfrm>
            <a:off x="6505575" y="4078089"/>
            <a:ext cx="5562600" cy="1457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34B775-678E-5C0F-439B-C1DCF8B50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2649538"/>
            <a:ext cx="6115050" cy="904875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EC581DEB-9990-F5F0-2E39-97F747E10050}"/>
              </a:ext>
            </a:extLst>
          </p:cNvPr>
          <p:cNvSpPr/>
          <p:nvPr/>
        </p:nvSpPr>
        <p:spPr>
          <a:xfrm>
            <a:off x="8586788" y="2241551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BFBF3D3-34F4-6AAD-F50B-28392F5EDECC}"/>
              </a:ext>
            </a:extLst>
          </p:cNvPr>
          <p:cNvSpPr/>
          <p:nvPr/>
        </p:nvSpPr>
        <p:spPr>
          <a:xfrm>
            <a:off x="8586788" y="3554413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7AD2-ED4F-4A0F-A02C-CBB23057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1C10E-548C-4F07-9E97-CEC2C84B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CDC5B-2A74-41A8-8A05-49632D071370}"/>
              </a:ext>
            </a:extLst>
          </p:cNvPr>
          <p:cNvSpPr txBox="1"/>
          <p:nvPr/>
        </p:nvSpPr>
        <p:spPr>
          <a:xfrm>
            <a:off x="2752165" y="2196733"/>
            <a:ext cx="6096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Reach(x, y) :-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Edge(x, z), Reach(z, y).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4579B-6A67-4BC1-80E6-19D95068AEC3}"/>
                  </a:ext>
                </a:extLst>
              </p:cNvPr>
              <p:cNvSpPr txBox="1"/>
              <p:nvPr/>
            </p:nvSpPr>
            <p:spPr>
              <a:xfrm>
                <a:off x="549966" y="3716083"/>
                <a:ext cx="11151704" cy="2329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The semantics iterates until convergence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To implement “loops” we introduce two new operators: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/>
                  <a:t> (enter)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sz="3600" dirty="0"/>
                  <a:t>(exit)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4579B-6A67-4BC1-80E6-19D95068A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6" y="3716083"/>
                <a:ext cx="11151704" cy="2329420"/>
              </a:xfrm>
              <a:prstGeom prst="rect">
                <a:avLst/>
              </a:prstGeom>
              <a:blipFill>
                <a:blip r:embed="rId2"/>
                <a:stretch>
                  <a:fillRect l="-1475" t="-4188" r="-874" b="-9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28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5D27-7DCC-4A23-B282-B63B36F4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streams from scalars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2BF5A-964C-44DB-89FA-DF478D5589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Linear!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2BF5A-964C-44DB-89FA-DF478D558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6E918-7EA7-4D9D-90F3-7FBF0343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37599-95A1-41DD-B0A1-52612ED9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50" y="3691995"/>
            <a:ext cx="2246653" cy="664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96B9A-EB4F-4BAA-B556-79B897DB0997}"/>
              </a:ext>
            </a:extLst>
          </p:cNvPr>
          <p:cNvSpPr txBox="1"/>
          <p:nvPr/>
        </p:nvSpPr>
        <p:spPr>
          <a:xfrm>
            <a:off x="4673600" y="4720167"/>
            <a:ext cx="90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EA64A-AB49-48F0-9A75-C1E5AC08E55D}"/>
              </a:ext>
            </a:extLst>
          </p:cNvPr>
          <p:cNvSpPr txBox="1"/>
          <p:nvPr/>
        </p:nvSpPr>
        <p:spPr>
          <a:xfrm>
            <a:off x="5930900" y="4729136"/>
            <a:ext cx="10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C88421-A309-402D-BC7A-85DBFB7B282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105400" y="4001297"/>
            <a:ext cx="20728" cy="7188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D54C75-85FF-497A-AE2C-1B7ED486756F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151885" y="4001294"/>
            <a:ext cx="306018" cy="7278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73FA92-B774-49C4-9CEA-C87D8F0F182E}"/>
              </a:ext>
            </a:extLst>
          </p:cNvPr>
          <p:cNvSpPr txBox="1"/>
          <p:nvPr/>
        </p:nvSpPr>
        <p:spPr>
          <a:xfrm>
            <a:off x="4746811" y="51765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4A0BF-7F05-4252-A80F-248C15CF21C1}"/>
              </a:ext>
            </a:extLst>
          </p:cNvPr>
          <p:cNvSpPr txBox="1"/>
          <p:nvPr/>
        </p:nvSpPr>
        <p:spPr>
          <a:xfrm>
            <a:off x="6000065" y="51765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9, 0, 0, 0, 0, 0, …</a:t>
            </a:r>
          </a:p>
        </p:txBody>
      </p:sp>
    </p:spTree>
    <p:extLst>
      <p:ext uri="{BB962C8B-B14F-4D97-AF65-F5344CB8AC3E}">
        <p14:creationId xmlns:p14="http://schemas.microsoft.com/office/powerpoint/2010/main" val="331661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16AD-5F0E-4C7F-A243-C94B37B9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scalars from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5B9CAF-F6C1-461B-9EEB-37570D36B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/>
              <a:lstStyle/>
              <a:p>
                <a:r>
                  <a:rPr lang="en-US" dirty="0"/>
                  <a:t>Only defined for streams that are zero almost everywhere: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≝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5B9CAF-F6C1-461B-9EEB-37570D36B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521BF-B63E-4066-AFCF-7E38266C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41EC1-7167-4636-B3EA-2A9D389B6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56" y="4126093"/>
            <a:ext cx="2231677" cy="688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7D2FB4-3F80-41B8-BEA5-2C8246CC8981}"/>
              </a:ext>
            </a:extLst>
          </p:cNvPr>
          <p:cNvSpPr txBox="1"/>
          <p:nvPr/>
        </p:nvSpPr>
        <p:spPr>
          <a:xfrm>
            <a:off x="4886456" y="5263831"/>
            <a:ext cx="10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8399D-5BC4-4037-B07B-39F9A8776B3C}"/>
              </a:ext>
            </a:extLst>
          </p:cNvPr>
          <p:cNvSpPr txBox="1"/>
          <p:nvPr/>
        </p:nvSpPr>
        <p:spPr>
          <a:xfrm>
            <a:off x="6143756" y="5272800"/>
            <a:ext cx="90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B581EC-FB76-4767-A8B5-7100ECE5316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5318256" y="4544961"/>
            <a:ext cx="95203" cy="7188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1399AE-C7CB-4ADD-A7CE-02A694E9F0A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364741" y="4544958"/>
            <a:ext cx="231543" cy="7278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D013E8-28C1-44F9-9B68-D750C50CF438}"/>
              </a:ext>
            </a:extLst>
          </p:cNvPr>
          <p:cNvSpPr txBox="1"/>
          <p:nvPr/>
        </p:nvSpPr>
        <p:spPr>
          <a:xfrm>
            <a:off x="6692172" y="5622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AB583-F3E3-4F59-A0FB-2E4523C71F81}"/>
              </a:ext>
            </a:extLst>
          </p:cNvPr>
          <p:cNvSpPr txBox="1"/>
          <p:nvPr/>
        </p:nvSpPr>
        <p:spPr>
          <a:xfrm>
            <a:off x="4456481" y="56494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0, 0, 0, …</a:t>
            </a:r>
          </a:p>
        </p:txBody>
      </p:sp>
    </p:spTree>
    <p:extLst>
      <p:ext uri="{BB962C8B-B14F-4D97-AF65-F5344CB8AC3E}">
        <p14:creationId xmlns:p14="http://schemas.microsoft.com/office/powerpoint/2010/main" val="3663016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BCBC-3764-4D87-ABE6-02AD153D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recursion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635BA-A4C9-43D7-91CC-9D370E784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a recursive query </a:t>
                </a:r>
                <a:r>
                  <a:rPr lang="en-US" dirty="0">
                    <a:latin typeface="Consolas" panose="020B0609020204030204" pitchFamily="49" charset="0"/>
                  </a:rPr>
                  <a:t>O = R(I, O)</a:t>
                </a:r>
                <a:br>
                  <a:rPr lang="en-US" dirty="0">
                    <a:latin typeface="Consolas" panose="020B0609020204030204" pitchFamily="49" charset="0"/>
                  </a:rPr>
                </a:br>
                <a:r>
                  <a:rPr lang="en-US" dirty="0"/>
                  <a:t>where </a:t>
                </a:r>
                <a:r>
                  <a:rPr lang="en-US" dirty="0">
                    <a:latin typeface="Consolas" panose="020B0609020204030204" pitchFamily="49" charset="0"/>
                  </a:rPr>
                  <a:t>I</a:t>
                </a:r>
                <a:r>
                  <a:rPr lang="en-US" dirty="0"/>
                  <a:t> and </a:t>
                </a:r>
                <a:r>
                  <a:rPr lang="en-US" dirty="0">
                    <a:latin typeface="Consolas" panose="020B0609020204030204" pitchFamily="49" charset="0"/>
                  </a:rPr>
                  <a:t>O</a:t>
                </a:r>
                <a:r>
                  <a:rPr lang="en-US" dirty="0"/>
                  <a:t> are relations, and </a:t>
                </a:r>
                <a:r>
                  <a:rPr lang="en-US" dirty="0">
                    <a:latin typeface="Consolas" panose="020B0609020204030204" pitchFamily="49" charset="0"/>
                  </a:rPr>
                  <a:t>R</a:t>
                </a:r>
                <a:r>
                  <a:rPr lang="en-US" dirty="0"/>
                  <a:t> is a query (on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Implement </a:t>
                </a:r>
                <a:r>
                  <a:rPr lang="en-US" dirty="0">
                    <a:latin typeface="Consolas" panose="020B0609020204030204" pitchFamily="49" charset="0"/>
                  </a:rPr>
                  <a:t>R</a:t>
                </a:r>
                <a:r>
                  <a:rPr lang="en-US" dirty="0"/>
                  <a:t> as a (non-recursive)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Lift to compute on streams: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635BA-A4C9-43D7-91CC-9D370E784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8DE0D-AF48-450B-B480-C6AFEDCB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04FEB3-B231-4659-B54B-E913F3F1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96" y="3163475"/>
            <a:ext cx="2059332" cy="850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EA6FB-DB4A-3D50-0712-D7C1518E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596" y="4775992"/>
            <a:ext cx="2059332" cy="9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EB6C-2830-3F75-BEEF-4DD1FCEF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recursion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8D86-D4FE-1B3E-6778-75A0645F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(3) Connect recursive output to input using a delay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(4) Bracket as follows: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812CF-6DDC-A24A-8155-382BA9E0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01EFC-1B71-7B4B-407C-2420B661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8" r="34728"/>
          <a:stretch/>
        </p:blipFill>
        <p:spPr>
          <a:xfrm>
            <a:off x="5343525" y="2493999"/>
            <a:ext cx="1609725" cy="1147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D94B62-5112-ECA9-6F85-2F07AB56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35" y="4644855"/>
            <a:ext cx="5047130" cy="11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4920-3D5D-461E-83D3-65D6D6D6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DBSP can model a rich class of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CACA-74EC-4BAC-BEA9-802F89B8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1825624"/>
            <a:ext cx="11806178" cy="4944827"/>
          </a:xfrm>
        </p:spPr>
        <p:txBody>
          <a:bodyPr>
            <a:normAutofit/>
          </a:bodyPr>
          <a:lstStyle/>
          <a:p>
            <a:r>
              <a:rPr lang="en-US" dirty="0"/>
              <a:t>Relational (select, project, join, union, difference)</a:t>
            </a:r>
          </a:p>
          <a:p>
            <a:r>
              <a:rPr lang="en-US" dirty="0"/>
              <a:t>Computations on sets, bags, multisets</a:t>
            </a:r>
          </a:p>
          <a:p>
            <a:r>
              <a:rPr lang="en-US" dirty="0"/>
              <a:t>Nested relations (group-by, </a:t>
            </a:r>
            <a:r>
              <a:rPr lang="en-US" dirty="0" err="1"/>
              <a:t>flatmap</a:t>
            </a:r>
            <a:r>
              <a:rPr lang="en-US" dirty="0"/>
              <a:t>)</a:t>
            </a:r>
          </a:p>
          <a:p>
            <a:r>
              <a:rPr lang="en-US" dirty="0"/>
              <a:t>Aggregation</a:t>
            </a:r>
          </a:p>
          <a:p>
            <a:r>
              <a:rPr lang="en-US" dirty="0"/>
              <a:t>Recursion (monotonic and non-monotonic)</a:t>
            </a:r>
          </a:p>
          <a:p>
            <a:r>
              <a:rPr lang="en-US" dirty="0"/>
              <a:t>Stratified negation</a:t>
            </a:r>
          </a:p>
          <a:p>
            <a:r>
              <a:rPr lang="en-US" dirty="0"/>
              <a:t>Streaming computations (joins, window aggregates)</a:t>
            </a:r>
          </a:p>
          <a:p>
            <a:r>
              <a:rPr lang="en-US" dirty="0"/>
              <a:t>More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3F83D-404B-4C65-A594-548305A6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092F1BB-6485-40DC-8BAB-A652A8454A58}"/>
              </a:ext>
            </a:extLst>
          </p:cNvPr>
          <p:cNvSpPr/>
          <p:nvPr/>
        </p:nvSpPr>
        <p:spPr>
          <a:xfrm>
            <a:off x="7680080" y="1913242"/>
            <a:ext cx="260604" cy="1937573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F03B3-7D76-4713-82BE-B64FD60DA3AD}"/>
              </a:ext>
            </a:extLst>
          </p:cNvPr>
          <p:cNvSpPr txBox="1"/>
          <p:nvPr/>
        </p:nvSpPr>
        <p:spPr>
          <a:xfrm>
            <a:off x="7864365" y="2557822"/>
            <a:ext cx="854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SQL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25EBF06-F1BA-4E81-9E5C-A8BCB025BC3F}"/>
              </a:ext>
            </a:extLst>
          </p:cNvPr>
          <p:cNvSpPr/>
          <p:nvPr/>
        </p:nvSpPr>
        <p:spPr>
          <a:xfrm>
            <a:off x="7675095" y="3876216"/>
            <a:ext cx="260604" cy="886284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183B9-E1FA-4ED8-9191-B5FDA39B35BB}"/>
              </a:ext>
            </a:extLst>
          </p:cNvPr>
          <p:cNvSpPr txBox="1"/>
          <p:nvPr/>
        </p:nvSpPr>
        <p:spPr>
          <a:xfrm>
            <a:off x="7927227" y="4019222"/>
            <a:ext cx="1751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Datalog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8577C-5F98-4F76-8511-9035962436AA}"/>
              </a:ext>
            </a:extLst>
          </p:cNvPr>
          <p:cNvSpPr txBox="1"/>
          <p:nvPr/>
        </p:nvSpPr>
        <p:spPr>
          <a:xfrm>
            <a:off x="8059816" y="4821517"/>
            <a:ext cx="1751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CQL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453584-F844-E828-4A7E-49C97DD4EE08}"/>
              </a:ext>
            </a:extLst>
          </p:cNvPr>
          <p:cNvSpPr/>
          <p:nvPr/>
        </p:nvSpPr>
        <p:spPr>
          <a:xfrm>
            <a:off x="446887" y="1872155"/>
            <a:ext cx="9110054" cy="9377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BAE1342-5B32-2F43-0211-7D60D1E6DFBE}"/>
              </a:ext>
            </a:extLst>
          </p:cNvPr>
          <p:cNvSpPr/>
          <p:nvPr/>
        </p:nvSpPr>
        <p:spPr>
          <a:xfrm>
            <a:off x="9556941" y="1994031"/>
            <a:ext cx="1993804" cy="815844"/>
          </a:xfrm>
          <a:prstGeom prst="lef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Last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C7C7E-BC14-0C4B-0373-F6C2A2FC9D5C}"/>
              </a:ext>
            </a:extLst>
          </p:cNvPr>
          <p:cNvSpPr/>
          <p:nvPr/>
        </p:nvSpPr>
        <p:spPr>
          <a:xfrm>
            <a:off x="446887" y="2856405"/>
            <a:ext cx="9110054" cy="254426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7CC5B967-E638-697A-2D7E-C6882B14E827}"/>
              </a:ext>
            </a:extLst>
          </p:cNvPr>
          <p:cNvSpPr/>
          <p:nvPr/>
        </p:nvSpPr>
        <p:spPr>
          <a:xfrm>
            <a:off x="9556941" y="3591959"/>
            <a:ext cx="1993804" cy="815844"/>
          </a:xfrm>
          <a:prstGeom prst="leftArrow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2277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3DA1-FDE3-A36E-599B-05A60971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38273-95A0-EE9C-0857-EA5FACC7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401FB-F6B7-B7BD-0E64-3583C27D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44" y="2964993"/>
            <a:ext cx="5047130" cy="1147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FAB6-F1AE-4C96-CBC9-CADEBBE5F67A}"/>
              </a:ext>
            </a:extLst>
          </p:cNvPr>
          <p:cNvSpPr txBox="1"/>
          <p:nvPr/>
        </p:nvSpPr>
        <p:spPr>
          <a:xfrm>
            <a:off x="4647628" y="1729153"/>
            <a:ext cx="378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Scalars (not streams!)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C988AB-27F9-BFCC-5ED5-FDBFB120C794}"/>
              </a:ext>
            </a:extLst>
          </p:cNvPr>
          <p:cNvCxnSpPr>
            <a:stCxn id="6" idx="2"/>
          </p:cNvCxnSpPr>
          <p:nvPr/>
        </p:nvCxnSpPr>
        <p:spPr>
          <a:xfrm flipH="1">
            <a:off x="4427621" y="2313928"/>
            <a:ext cx="2114340" cy="745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8D75F-CA6B-ACE5-DC4A-362F9B17565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541961" y="2313928"/>
            <a:ext cx="2553913" cy="745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CA7161-F171-CE0F-228E-204945E0A533}"/>
              </a:ext>
            </a:extLst>
          </p:cNvPr>
          <p:cNvSpPr txBox="1"/>
          <p:nvPr/>
        </p:nvSpPr>
        <p:spPr>
          <a:xfrm>
            <a:off x="5871411" y="5094814"/>
            <a:ext cx="15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06F67B-5463-05C3-7A4D-7FDE6300AA5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431398" y="3293215"/>
            <a:ext cx="1209326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2368D8-6FE7-3CE2-D6FC-D4C2EA0EEB1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96000" y="3293215"/>
            <a:ext cx="544724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B69FE4-50C9-6A34-7CE7-733FBE774CB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640724" y="3293215"/>
            <a:ext cx="433844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4403F1-D6F6-681B-B700-27B24633F2BE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640724" y="3293215"/>
            <a:ext cx="1444497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A7A3-7F12-FDAF-2486-C7356D94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06E87-7E9B-E29C-670D-F8A97F0A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4CFAF-745E-83C9-85A9-D8F4F659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44" y="2964993"/>
            <a:ext cx="5047130" cy="1147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B2907-BFBE-C502-3649-57D3FEEE1E38}"/>
              </a:ext>
            </a:extLst>
          </p:cNvPr>
          <p:cNvSpPr txBox="1"/>
          <p:nvPr/>
        </p:nvSpPr>
        <p:spPr>
          <a:xfrm>
            <a:off x="4214490" y="2536945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DFE78-621C-A508-5BD0-7DB7C040A4F5}"/>
              </a:ext>
            </a:extLst>
          </p:cNvPr>
          <p:cNvSpPr txBox="1"/>
          <p:nvPr/>
        </p:nvSpPr>
        <p:spPr>
          <a:xfrm>
            <a:off x="4798881" y="164281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a,0,0,0,…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B087F7-A8F6-9BF4-FC65-DBD9A3BCEB4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462280" y="2166034"/>
            <a:ext cx="98989" cy="1072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87F58F-7CD0-1F1E-2E4F-037BCA54E923}"/>
              </a:ext>
            </a:extLst>
          </p:cNvPr>
          <p:cNvSpPr txBox="1"/>
          <p:nvPr/>
        </p:nvSpPr>
        <p:spPr>
          <a:xfrm>
            <a:off x="5747389" y="2118736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a,a,a,a</a:t>
            </a:r>
            <a:r>
              <a:rPr lang="en-US" sz="2800" i="1" dirty="0"/>
              <a:t>,…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AAE29D-D86A-EFA8-CE92-CE9EB832231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008914" y="2641956"/>
            <a:ext cx="503268" cy="596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2AA4B-871C-41B6-9AB3-2CC65A0E04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6262" y="365125"/>
                <a:ext cx="11339476" cy="1325563"/>
              </a:xfrm>
            </p:spPr>
            <p:txBody>
              <a:bodyPr/>
              <a:lstStyle/>
              <a:p>
                <a:r>
                  <a:rPr lang="en-US" dirty="0"/>
                  <a:t>Theorem: this circuit computes fixed-point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2AA4B-871C-41B6-9AB3-2CC65A0E0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6262" y="365125"/>
                <a:ext cx="11339476" cy="1325563"/>
              </a:xfrm>
              <a:blipFill>
                <a:blip r:embed="rId2"/>
                <a:stretch>
                  <a:fillRect l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484C62-A2E8-C564-5E72-1D3D0A59E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16251"/>
                <a:ext cx="10515600" cy="370522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Denote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the value of input </a:t>
                </a:r>
                <a:r>
                  <a:rPr lang="en-US" dirty="0">
                    <a:latin typeface="Consolas" panose="020B0609020204030204" pitchFamily="49" charset="0"/>
                  </a:rPr>
                  <a:t>I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all outputs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are 0</a:t>
                </a:r>
              </a:p>
              <a:p>
                <a:r>
                  <a:rPr lang="en-US" dirty="0"/>
                  <a:t>(But computation may never converge)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484C62-A2E8-C564-5E72-1D3D0A59E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16251"/>
                <a:ext cx="10515600" cy="3705224"/>
              </a:xfrm>
              <a:blipFill>
                <a:blip r:embed="rId3"/>
                <a:stretch>
                  <a:fillRect l="-1043" t="-3289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DECA5-9FA0-6349-55AD-74614473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D1466-9A98-FF6F-5652-248AE665D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23" y="1690688"/>
            <a:ext cx="5047130" cy="11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C556-9299-01EA-E97B-5190DC2B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37B-C755-852D-6FA8-AA2CC9905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Streams were used previously to model time-evolution of a system</a:t>
            </a:r>
          </a:p>
          <a:p>
            <a:r>
              <a:rPr lang="en-US" dirty="0"/>
              <a:t>Now we use streams to model the execution of a loop</a:t>
            </a:r>
          </a:p>
          <a:p>
            <a:pPr lvl="1"/>
            <a:r>
              <a:rPr lang="en-US" dirty="0"/>
              <a:t>The stream values are consecutive values of the variables in the loop body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0DC04-E34C-40CD-2B30-79873141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ECF0F-ED2C-B8EE-B866-B02853B2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35" y="4304492"/>
            <a:ext cx="5047130" cy="11479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9E11CE-5B84-F4E9-1B21-5B9AB3C8FCBE}"/>
              </a:ext>
            </a:extLst>
          </p:cNvPr>
          <p:cNvCxnSpPr>
            <a:cxnSpLocks/>
          </p:cNvCxnSpPr>
          <p:nvPr/>
        </p:nvCxnSpPr>
        <p:spPr>
          <a:xfrm>
            <a:off x="5343525" y="3105150"/>
            <a:ext cx="1047750" cy="12763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94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806049-3386-4A92-B9A2-4CF21172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7" y="3497723"/>
            <a:ext cx="10006292" cy="2024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38195-5482-4BB4-88FA-2198D265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Transitive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3922-4666-4BB5-94C8-C6F8B84B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reach(x, y) :- edge(x, y).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reach(x, y) :- edge(x, z), reach(z, y).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CEC3-ED7E-4228-8B47-AAB1D4A7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8B181-F36D-4C7F-88AD-28F37ACB1B5B}"/>
              </a:ext>
            </a:extLst>
          </p:cNvPr>
          <p:cNvSpPr txBox="1"/>
          <p:nvPr/>
        </p:nvSpPr>
        <p:spPr>
          <a:xfrm>
            <a:off x="10520579" y="3998269"/>
            <a:ext cx="11514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reach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B271C-32DB-4E3A-B31B-F1D205183E6A}"/>
              </a:ext>
            </a:extLst>
          </p:cNvPr>
          <p:cNvSpPr txBox="1"/>
          <p:nvPr/>
        </p:nvSpPr>
        <p:spPr>
          <a:xfrm>
            <a:off x="496109" y="3998269"/>
            <a:ext cx="9270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edge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502AE-0390-4AA5-8083-31C913E81DA3}"/>
              </a:ext>
            </a:extLst>
          </p:cNvPr>
          <p:cNvSpPr txBox="1"/>
          <p:nvPr/>
        </p:nvSpPr>
        <p:spPr>
          <a:xfrm>
            <a:off x="3137647" y="4275268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D40B3-F83A-447A-AA5C-F8D10D291913}"/>
              </a:ext>
            </a:extLst>
          </p:cNvPr>
          <p:cNvSpPr txBox="1"/>
          <p:nvPr/>
        </p:nvSpPr>
        <p:spPr>
          <a:xfrm>
            <a:off x="5934878" y="5041662"/>
            <a:ext cx="17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join(edge, reach)</a:t>
            </a:r>
          </a:p>
        </p:txBody>
      </p:sp>
    </p:spTree>
    <p:extLst>
      <p:ext uri="{BB962C8B-B14F-4D97-AF65-F5344CB8AC3E}">
        <p14:creationId xmlns:p14="http://schemas.microsoft.com/office/powerpoint/2010/main" val="2545579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64D4-4004-4B5B-BDA7-2A65150D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Semi-naïve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7CA4-7B1B-469B-AD0B-39055CAD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7DB40-1593-4214-B73D-1929F7F77B2D}"/>
                  </a:ext>
                </a:extLst>
              </p:cNvPr>
              <p:cNvSpPr txBox="1"/>
              <p:nvPr/>
            </p:nvSpPr>
            <p:spPr>
              <a:xfrm>
                <a:off x="5659194" y="3070058"/>
                <a:ext cx="1302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7DB40-1593-4214-B73D-1929F7F7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194" y="3070058"/>
                <a:ext cx="130291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9040013-12CB-43FF-8138-85F30471072F}"/>
              </a:ext>
            </a:extLst>
          </p:cNvPr>
          <p:cNvSpPr txBox="1"/>
          <p:nvPr/>
        </p:nvSpPr>
        <p:spPr>
          <a:xfrm>
            <a:off x="1643009" y="5673953"/>
            <a:ext cx="856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rule =&gt; correctness of semi-naïve Datalog 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B1ABC9-7609-877E-8C15-F1F02808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88" y="1675536"/>
            <a:ext cx="5047130" cy="11479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D7E54D-7B01-4A90-B2DA-46AE56BF5BAA}"/>
              </a:ext>
            </a:extLst>
          </p:cNvPr>
          <p:cNvSpPr/>
          <p:nvPr/>
        </p:nvSpPr>
        <p:spPr>
          <a:xfrm>
            <a:off x="4706471" y="1362635"/>
            <a:ext cx="2626658" cy="1543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9C50B-56E1-CB5F-22A7-2AC7EA2DA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52" y="3927738"/>
            <a:ext cx="4411957" cy="13809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42F7DA-D8C9-E936-1154-D276782F8BD7}"/>
              </a:ext>
            </a:extLst>
          </p:cNvPr>
          <p:cNvSpPr/>
          <p:nvPr/>
        </p:nvSpPr>
        <p:spPr>
          <a:xfrm>
            <a:off x="5264507" y="3769352"/>
            <a:ext cx="1445676" cy="1543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4463-FB28-372C-8A1B-C86594B1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Streaming, incremental, recursive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591C-89CE-2359-9EF8-28FF28F1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1825625"/>
            <a:ext cx="11178988" cy="4351338"/>
          </a:xfrm>
        </p:spPr>
        <p:txBody>
          <a:bodyPr/>
          <a:lstStyle/>
          <a:p>
            <a:r>
              <a:rPr lang="en-US" dirty="0"/>
              <a:t>So far we have implemented a recursive </a:t>
            </a:r>
            <a:r>
              <a:rPr lang="en-US" b="1" dirty="0"/>
              <a:t>non-streaming</a:t>
            </a:r>
            <a:r>
              <a:rPr lang="en-US" dirty="0"/>
              <a:t> query</a:t>
            </a:r>
          </a:p>
          <a:p>
            <a:r>
              <a:rPr lang="en-US" dirty="0"/>
              <a:t>To make it incremental we apply the same recipe as before…</a:t>
            </a:r>
          </a:p>
          <a:p>
            <a:r>
              <a:rPr lang="en-US" dirty="0"/>
              <a:t>… treating the non-streaming query as a black-box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24B6-2378-8976-F7AD-FF88C28A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46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C20C098-349D-7F03-BCB1-6ED11ED3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2828" y="3299107"/>
            <a:ext cx="4915430" cy="34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24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71EE-2918-46DA-86F1-6663236D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363"/>
            <a:ext cx="10515600" cy="1325563"/>
          </a:xfrm>
        </p:spPr>
        <p:txBody>
          <a:bodyPr/>
          <a:lstStyle/>
          <a:p>
            <a:r>
              <a:rPr lang="en-US" dirty="0"/>
              <a:t>Lifting and loops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C309-AF9C-413C-9AA3-2EEC85F03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83" y="1138518"/>
                <a:ext cx="11624031" cy="502060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circuit like                                                      implements a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Use the definition: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by treating the entire circuit like a scalar operator!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: lifting a circuit is the same a lifting every operator</a:t>
                </a:r>
              </a:p>
              <a:p>
                <a:pPr lvl="1"/>
                <a:r>
                  <a:rPr lang="en-US" dirty="0"/>
                  <a:t>Works even for loops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C309-AF9C-413C-9AA3-2EEC85F03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83" y="1138518"/>
                <a:ext cx="11624031" cy="5020603"/>
              </a:xfrm>
              <a:blipFill>
                <a:blip r:embed="rId2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02D26-9A8E-4A6E-B6DE-4E08582A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7A4D9-475D-7611-01FE-EA1F1684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8" r="7267"/>
          <a:stretch/>
        </p:blipFill>
        <p:spPr>
          <a:xfrm>
            <a:off x="2076306" y="4948433"/>
            <a:ext cx="3437594" cy="138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D1B22-0963-ECBE-619C-E0261F369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8" r="19655"/>
          <a:stretch/>
        </p:blipFill>
        <p:spPr>
          <a:xfrm>
            <a:off x="7191614" y="5084686"/>
            <a:ext cx="3634537" cy="1108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DEA843-6F0B-1AE4-03E0-86E966A34A94}"/>
                  </a:ext>
                </a:extLst>
              </p:cNvPr>
              <p:cNvSpPr txBox="1"/>
              <p:nvPr/>
            </p:nvSpPr>
            <p:spPr>
              <a:xfrm>
                <a:off x="817252" y="4938733"/>
                <a:ext cx="52535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↑(                 )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DEA843-6F0B-1AE4-03E0-86E966A3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52" y="4938733"/>
                <a:ext cx="5253537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389738-E885-AB15-6D71-C2F867EC96E3}"/>
                  </a:ext>
                </a:extLst>
              </p:cNvPr>
              <p:cNvSpPr txBox="1"/>
              <p:nvPr/>
            </p:nvSpPr>
            <p:spPr>
              <a:xfrm>
                <a:off x="6244770" y="5392700"/>
                <a:ext cx="546844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389738-E885-AB15-6D71-C2F867EC9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0" y="5392700"/>
                <a:ext cx="54684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E4569-313A-6C4D-6EB7-9EA1CCE22D29}"/>
              </a:ext>
            </a:extLst>
          </p:cNvPr>
          <p:cNvGrpSpPr/>
          <p:nvPr/>
        </p:nvGrpSpPr>
        <p:grpSpPr>
          <a:xfrm>
            <a:off x="2464835" y="1343326"/>
            <a:ext cx="4321476" cy="1052362"/>
            <a:chOff x="2303469" y="1361256"/>
            <a:chExt cx="4321476" cy="1052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BCF600-5186-4E0B-A571-C44D6456C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3469" y="1558485"/>
              <a:ext cx="4321476" cy="8551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F87B6A-23CB-B26C-7DC6-BE92D177BF66}"/>
                </a:ext>
              </a:extLst>
            </p:cNvPr>
            <p:cNvSpPr/>
            <p:nvPr/>
          </p:nvSpPr>
          <p:spPr>
            <a:xfrm>
              <a:off x="2837225" y="1361256"/>
              <a:ext cx="3051545" cy="1012948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17D4278-5197-10F4-B936-8F5B1B42FB03}"/>
                    </a:ext>
                  </a:extLst>
                </p:cNvPr>
                <p:cNvSpPr/>
                <p:nvPr/>
              </p:nvSpPr>
              <p:spPr>
                <a:xfrm>
                  <a:off x="4303059" y="1661542"/>
                  <a:ext cx="349624" cy="4182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17D4278-5197-10F4-B936-8F5B1B42F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3059" y="1661542"/>
                  <a:ext cx="349624" cy="4182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09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4463-FB28-372C-8A1B-C86594B1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incremental recursive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24B6-2378-8976-F7AD-FF88C28A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F726B9-4923-CD12-CB89-F194872D9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838" y="3600892"/>
            <a:ext cx="5994674" cy="1096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B1007E-7741-1C34-7B46-5D679EDCF1A0}"/>
              </a:ext>
            </a:extLst>
          </p:cNvPr>
          <p:cNvSpPr txBox="1"/>
          <p:nvPr/>
        </p:nvSpPr>
        <p:spPr>
          <a:xfrm>
            <a:off x="747869" y="5699201"/>
            <a:ext cx="354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Apply chain and cycle rules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9A562-8759-F036-A065-F517D297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2" y="5627227"/>
            <a:ext cx="5030365" cy="1096169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C260371-C88B-BA43-7325-E4B425A700DE}"/>
              </a:ext>
            </a:extLst>
          </p:cNvPr>
          <p:cNvSpPr/>
          <p:nvPr/>
        </p:nvSpPr>
        <p:spPr>
          <a:xfrm>
            <a:off x="7777744" y="4838853"/>
            <a:ext cx="667009" cy="56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403C3-A329-8DDD-AEB4-4957D30C5144}"/>
              </a:ext>
            </a:extLst>
          </p:cNvPr>
          <p:cNvSpPr txBox="1"/>
          <p:nvPr/>
        </p:nvSpPr>
        <p:spPr>
          <a:xfrm>
            <a:off x="648419" y="3538791"/>
            <a:ext cx="3000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Incremental streaming</a:t>
            </a:r>
          </a:p>
          <a:p>
            <a:r>
              <a:rPr lang="en-US" sz="2400" dirty="0"/>
              <a:t>recursive query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6D1872-373E-2AC7-DDB2-E985F50AD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4" r="19087"/>
          <a:stretch/>
        </p:blipFill>
        <p:spPr>
          <a:xfrm>
            <a:off x="5667554" y="1690688"/>
            <a:ext cx="3778371" cy="1108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E73301-5870-E947-EEE5-282B95F041EC}"/>
              </a:ext>
            </a:extLst>
          </p:cNvPr>
          <p:cNvSpPr txBox="1"/>
          <p:nvPr/>
        </p:nvSpPr>
        <p:spPr>
          <a:xfrm>
            <a:off x="648419" y="1627589"/>
            <a:ext cx="3617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Non-incremental streaming</a:t>
            </a:r>
          </a:p>
          <a:p>
            <a:r>
              <a:rPr lang="en-US" sz="2400" dirty="0"/>
              <a:t>recursive query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B8F6756-9B1E-70CC-0C3C-B33CBBC88DF3}"/>
              </a:ext>
            </a:extLst>
          </p:cNvPr>
          <p:cNvSpPr/>
          <p:nvPr/>
        </p:nvSpPr>
        <p:spPr>
          <a:xfrm>
            <a:off x="7777744" y="2890332"/>
            <a:ext cx="667009" cy="56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2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DC54EB-14DB-A136-36DE-027C3D75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303" y="5016200"/>
            <a:ext cx="5372899" cy="982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68F91-567D-407A-B65F-1D093267E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defined for any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itself is a group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a group!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68F91-567D-407A-B65F-1D093267E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0B826C6-614A-47CA-9972-56734D77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of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A36B3-AE13-4F39-AB15-C31AE6CB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49</a:t>
            </a:fld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1902AC5-EE08-F000-51CD-D6EBA660BE37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16200000" flipH="1">
            <a:off x="2470921" y="2280373"/>
            <a:ext cx="1889265" cy="403411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7585CD9-9A08-5554-E54F-652F3427E543}"/>
              </a:ext>
            </a:extLst>
          </p:cNvPr>
          <p:cNvSpPr/>
          <p:nvPr/>
        </p:nvSpPr>
        <p:spPr>
          <a:xfrm>
            <a:off x="1147482" y="2931459"/>
            <a:ext cx="502024" cy="42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6A9A87-AD9E-FA8C-162B-3D74C2CEFBC6}"/>
              </a:ext>
            </a:extLst>
          </p:cNvPr>
          <p:cNvSpPr/>
          <p:nvPr/>
        </p:nvSpPr>
        <p:spPr>
          <a:xfrm>
            <a:off x="3424517" y="2375180"/>
            <a:ext cx="394447" cy="42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734928-8E16-7C02-206D-C1AAAE5E537A}"/>
              </a:ext>
            </a:extLst>
          </p:cNvPr>
          <p:cNvSpPr/>
          <p:nvPr/>
        </p:nvSpPr>
        <p:spPr>
          <a:xfrm>
            <a:off x="5181600" y="5242065"/>
            <a:ext cx="502024" cy="42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08532-87DF-69C2-3013-43FEAC33DCC8}"/>
              </a:ext>
            </a:extLst>
          </p:cNvPr>
          <p:cNvSpPr/>
          <p:nvPr/>
        </p:nvSpPr>
        <p:spPr>
          <a:xfrm>
            <a:off x="4267200" y="5233101"/>
            <a:ext cx="502024" cy="42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AA3C994-00FC-ABFD-AB2F-E755BC839352}"/>
              </a:ext>
            </a:extLst>
          </p:cNvPr>
          <p:cNvCxnSpPr>
            <a:cxnSpLocks/>
            <a:stCxn id="12" idx="3"/>
            <a:endCxn id="14" idx="0"/>
          </p:cNvCxnSpPr>
          <p:nvPr/>
        </p:nvCxnSpPr>
        <p:spPr>
          <a:xfrm>
            <a:off x="3818964" y="2585851"/>
            <a:ext cx="699248" cy="2647250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936C902-8905-9DC7-C0FC-D638995F43C6}"/>
              </a:ext>
            </a:extLst>
          </p:cNvPr>
          <p:cNvSpPr/>
          <p:nvPr/>
        </p:nvSpPr>
        <p:spPr>
          <a:xfrm>
            <a:off x="7433982" y="5233100"/>
            <a:ext cx="502024" cy="42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AF88728-458A-8C61-E211-3EB9B213F785}"/>
              </a:ext>
            </a:extLst>
          </p:cNvPr>
          <p:cNvCxnSpPr>
            <a:cxnSpLocks/>
            <a:stCxn id="12" idx="3"/>
            <a:endCxn id="37" idx="0"/>
          </p:cNvCxnSpPr>
          <p:nvPr/>
        </p:nvCxnSpPr>
        <p:spPr>
          <a:xfrm>
            <a:off x="3818964" y="2585851"/>
            <a:ext cx="3866030" cy="2647249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1B3896E-7B63-5B9C-356E-29F43CD56599}"/>
              </a:ext>
            </a:extLst>
          </p:cNvPr>
          <p:cNvSpPr/>
          <p:nvPr/>
        </p:nvSpPr>
        <p:spPr>
          <a:xfrm>
            <a:off x="6502655" y="5273639"/>
            <a:ext cx="502024" cy="42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2FC9A721-027A-E170-C4D5-BEC20AF1B56B}"/>
              </a:ext>
            </a:extLst>
          </p:cNvPr>
          <p:cNvCxnSpPr>
            <a:cxnSpLocks/>
            <a:stCxn id="9" idx="2"/>
            <a:endCxn id="42" idx="0"/>
          </p:cNvCxnSpPr>
          <p:nvPr/>
        </p:nvCxnSpPr>
        <p:spPr>
          <a:xfrm rot="16200000" flipH="1">
            <a:off x="3115661" y="1635632"/>
            <a:ext cx="1920839" cy="535517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4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b="1" dirty="0"/>
              <a:t>Recap: streaming and incremental computations</a:t>
            </a:r>
          </a:p>
          <a:p>
            <a:r>
              <a:rPr lang="en-US" dirty="0"/>
              <a:t>SQL in DBSP</a:t>
            </a:r>
          </a:p>
          <a:p>
            <a:r>
              <a:rPr lang="en-US" dirty="0"/>
              <a:t>Streaming queries in DBSP</a:t>
            </a:r>
          </a:p>
          <a:p>
            <a:r>
              <a:rPr lang="en-US" dirty="0"/>
              <a:t>Datalog in DBSP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1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BF40-A43A-3396-60D0-353DC39E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of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CEF40-C9F5-8AAF-86BD-EAFDB616EE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0089"/>
                <a:ext cx="10515600" cy="16033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math works out fine</a:t>
                </a:r>
              </a:p>
              <a:p>
                <a:r>
                  <a:rPr lang="en-US" dirty="0"/>
                  <a:t>Even for higher dimensions</a:t>
                </a:r>
              </a:p>
              <a:p>
                <a:r>
                  <a:rPr lang="en-US" dirty="0"/>
                  <a:t>But it becomes less intuitive</a:t>
                </a:r>
              </a:p>
              <a:p>
                <a:r>
                  <a:rPr lang="en-US" dirty="0"/>
                  <a:t>In particular,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are very different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CEF40-C9F5-8AAF-86BD-EAFDB616E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0089"/>
                <a:ext cx="10515600" cy="1603375"/>
              </a:xfrm>
              <a:blipFill>
                <a:blip r:embed="rId2"/>
                <a:stretch>
                  <a:fillRect l="-928" t="-9506" b="-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6E4C-553B-BF76-AD2B-9202B1A1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6715A-7442-0C44-D65C-B5270CBC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97" y="1481544"/>
            <a:ext cx="3118937" cy="1544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39928-014B-FFE0-F4F6-F0751EF9263C}"/>
              </a:ext>
            </a:extLst>
          </p:cNvPr>
          <p:cNvSpPr txBox="1"/>
          <p:nvPr/>
        </p:nvSpPr>
        <p:spPr>
          <a:xfrm>
            <a:off x="8545859" y="1049308"/>
            <a:ext cx="16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iterations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43DF52E-680D-B115-ACC3-59D3538288C4}"/>
              </a:ext>
            </a:extLst>
          </p:cNvPr>
          <p:cNvSpPr/>
          <p:nvPr/>
        </p:nvSpPr>
        <p:spPr>
          <a:xfrm>
            <a:off x="8545859" y="1329776"/>
            <a:ext cx="1821924" cy="240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555196A-0473-293B-3D45-A513AEAA00E4}"/>
              </a:ext>
            </a:extLst>
          </p:cNvPr>
          <p:cNvSpPr/>
          <p:nvPr/>
        </p:nvSpPr>
        <p:spPr>
          <a:xfrm>
            <a:off x="10624637" y="1631503"/>
            <a:ext cx="264193" cy="124440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B846D-6FB6-086C-D4EA-8E70BB2F6CF4}"/>
              </a:ext>
            </a:extLst>
          </p:cNvPr>
          <p:cNvSpPr txBox="1"/>
          <p:nvPr/>
        </p:nvSpPr>
        <p:spPr>
          <a:xfrm rot="16200000">
            <a:off x="10389520" y="2061664"/>
            <a:ext cx="135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Transactions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EA6D53-2F69-3A2D-C87E-E3CD4D73C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71" y="4055762"/>
            <a:ext cx="3817598" cy="1712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AA1411-6FC9-25EF-FCC6-3515D0E1F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653" y="4095741"/>
            <a:ext cx="4132412" cy="1712951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264B8B8A-0BB7-5CBA-5631-E3519AD62483}"/>
              </a:ext>
            </a:extLst>
          </p:cNvPr>
          <p:cNvSpPr/>
          <p:nvPr/>
        </p:nvSpPr>
        <p:spPr>
          <a:xfrm>
            <a:off x="4543722" y="4322802"/>
            <a:ext cx="264193" cy="124440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48AEA-4814-16C9-51BD-B5B7C1D3EDD0}"/>
              </a:ext>
            </a:extLst>
          </p:cNvPr>
          <p:cNvSpPr txBox="1"/>
          <p:nvPr/>
        </p:nvSpPr>
        <p:spPr>
          <a:xfrm rot="16200000">
            <a:off x="4412956" y="4691510"/>
            <a:ext cx="11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Shift down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C34733-4547-62C4-D9F3-C302DC273D5F}"/>
              </a:ext>
            </a:extLst>
          </p:cNvPr>
          <p:cNvSpPr txBox="1"/>
          <p:nvPr/>
        </p:nvSpPr>
        <p:spPr>
          <a:xfrm>
            <a:off x="8545859" y="3712467"/>
            <a:ext cx="110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Shift right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DCE5E20-9DAD-FBF5-FC4C-5F5378DFA791}"/>
              </a:ext>
            </a:extLst>
          </p:cNvPr>
          <p:cNvSpPr/>
          <p:nvPr/>
        </p:nvSpPr>
        <p:spPr>
          <a:xfrm>
            <a:off x="8211479" y="3995526"/>
            <a:ext cx="1821924" cy="240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DCC8-CBCA-4556-8A8B-D9144A00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Transitive, reflexive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9908-AFC4-4CA2-B39B-EA2758CD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input relation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 E(h: Node, t: Node)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output relation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 R(s: Node, t: Node)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x) : - E (x, _).</a:t>
            </a: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x) : - E (_, x).</a:t>
            </a: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y) : - E (x, y).</a:t>
            </a: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y) : - E (x, z), R(z, y).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001F-873D-4D6F-866C-CA94BFE5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7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ACEC-5520-4141-A291-53E9D8AE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circuit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7D4871-5EFF-49DC-A0A1-FB86EBB8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6509" y="1911405"/>
            <a:ext cx="5474319" cy="16717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4A86-F776-4350-B2F3-4D11AFA5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5E01E-AF75-4190-8AFB-5056866A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89" y="4014999"/>
            <a:ext cx="6097337" cy="1993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3A25F0-E3C9-4137-82D1-A1C8947BAFE7}"/>
              </a:ext>
            </a:extLst>
          </p:cNvPr>
          <p:cNvSpPr txBox="1"/>
          <p:nvPr/>
        </p:nvSpPr>
        <p:spPr>
          <a:xfrm>
            <a:off x="838200" y="2054022"/>
            <a:ext cx="3573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Non-recursive query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7F7AF-FD6D-4918-A57C-305361E45957}"/>
              </a:ext>
            </a:extLst>
          </p:cNvPr>
          <p:cNvSpPr txBox="1"/>
          <p:nvPr/>
        </p:nvSpPr>
        <p:spPr>
          <a:xfrm>
            <a:off x="838200" y="4801726"/>
            <a:ext cx="3071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Recursive version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7096F20-7DD0-6525-9A90-6D13FD8D3BC2}"/>
              </a:ext>
            </a:extLst>
          </p:cNvPr>
          <p:cNvSpPr/>
          <p:nvPr/>
        </p:nvSpPr>
        <p:spPr>
          <a:xfrm>
            <a:off x="7128479" y="3688140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F428104-695E-4451-1DC7-788AED8CB363}"/>
              </a:ext>
            </a:extLst>
          </p:cNvPr>
          <p:cNvSpPr/>
          <p:nvPr/>
        </p:nvSpPr>
        <p:spPr>
          <a:xfrm>
            <a:off x="7128479" y="6097112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1B86-25C1-4436-A5B5-ECBC2BF8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incrementalize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81022-F387-4FBC-9B46-2FA0FA13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53</a:t>
            </a:fld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B8031C1-C738-4D1A-8577-FC3496E75117}"/>
              </a:ext>
            </a:extLst>
          </p:cNvPr>
          <p:cNvSpPr/>
          <p:nvPr/>
        </p:nvSpPr>
        <p:spPr>
          <a:xfrm>
            <a:off x="5049513" y="3627755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BDE18413-5828-4F3B-445E-73BEEB9A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820" y="4282028"/>
            <a:ext cx="6434162" cy="20179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5FE45-1408-7CF8-D0A0-FFE008292CD3}"/>
              </a:ext>
            </a:extLst>
          </p:cNvPr>
          <p:cNvSpPr txBox="1"/>
          <p:nvPr/>
        </p:nvSpPr>
        <p:spPr>
          <a:xfrm>
            <a:off x="396815" y="2372264"/>
            <a:ext cx="2033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Lifted (streaming)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7F9C3-E2CA-E78D-12EB-BF73C565227A}"/>
              </a:ext>
            </a:extLst>
          </p:cNvPr>
          <p:cNvSpPr txBox="1"/>
          <p:nvPr/>
        </p:nvSpPr>
        <p:spPr>
          <a:xfrm>
            <a:off x="396815" y="5106355"/>
            <a:ext cx="185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Incrementalized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268B3-EB5B-975E-A6B9-A06AD237B92B}"/>
              </a:ext>
            </a:extLst>
          </p:cNvPr>
          <p:cNvSpPr/>
          <p:nvPr/>
        </p:nvSpPr>
        <p:spPr>
          <a:xfrm>
            <a:off x="8600536" y="4023518"/>
            <a:ext cx="689104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EF863-4350-0231-B56E-B7BB4D8A1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47" y="1318085"/>
            <a:ext cx="5878307" cy="21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C866A-6669-4F3B-9206-0F583DC4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766" y="4467210"/>
            <a:ext cx="6196073" cy="20179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AFCDD6-F22F-F9CE-1AD2-C092E80FEBE5}"/>
              </a:ext>
            </a:extLst>
          </p:cNvPr>
          <p:cNvSpPr/>
          <p:nvPr/>
        </p:nvSpPr>
        <p:spPr>
          <a:xfrm>
            <a:off x="6818489" y="5787459"/>
            <a:ext cx="2782711" cy="8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DBA9F-E1CB-4F91-9F18-B3A63DD9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optimize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25039E-AAF4-4253-B7A6-263FC3D2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4722" y="1905374"/>
            <a:ext cx="6434162" cy="20179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32562-0B4D-411F-AAAE-544F96D6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BDF64-874B-4791-9749-E0B7399A0A2D}"/>
              </a:ext>
            </a:extLst>
          </p:cNvPr>
          <p:cNvSpPr/>
          <p:nvPr/>
        </p:nvSpPr>
        <p:spPr>
          <a:xfrm>
            <a:off x="10202542" y="1788260"/>
            <a:ext cx="1022506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44D18-2FD2-405C-8C30-EB36A3B8BD33}"/>
              </a:ext>
            </a:extLst>
          </p:cNvPr>
          <p:cNvSpPr/>
          <p:nvPr/>
        </p:nvSpPr>
        <p:spPr>
          <a:xfrm>
            <a:off x="10369395" y="5535949"/>
            <a:ext cx="1022506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FDEC627-0934-46E6-B82E-5B8F366A1651}"/>
              </a:ext>
            </a:extLst>
          </p:cNvPr>
          <p:cNvSpPr/>
          <p:nvPr/>
        </p:nvSpPr>
        <p:spPr>
          <a:xfrm>
            <a:off x="5894263" y="3940165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52AA1-42D7-B77C-81AA-1DF8705491EC}"/>
              </a:ext>
            </a:extLst>
          </p:cNvPr>
          <p:cNvSpPr/>
          <p:nvPr/>
        </p:nvSpPr>
        <p:spPr>
          <a:xfrm>
            <a:off x="8678174" y="1570008"/>
            <a:ext cx="689104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CB8A5-2760-00DC-A973-D19BA14F75D3}"/>
              </a:ext>
            </a:extLst>
          </p:cNvPr>
          <p:cNvSpPr/>
          <p:nvPr/>
        </p:nvSpPr>
        <p:spPr>
          <a:xfrm>
            <a:off x="6818489" y="5787459"/>
            <a:ext cx="1662123" cy="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DC3CB-1C4F-38FB-8624-D0A33E7FA3DC}"/>
              </a:ext>
            </a:extLst>
          </p:cNvPr>
          <p:cNvSpPr txBox="1"/>
          <p:nvPr/>
        </p:nvSpPr>
        <p:spPr>
          <a:xfrm>
            <a:off x="496551" y="2462065"/>
            <a:ext cx="1856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Incrementalized</a:t>
            </a:r>
            <a:endParaRPr lang="en-US" sz="2000" dirty="0"/>
          </a:p>
          <a:p>
            <a:r>
              <a:rPr lang="en-US" sz="2000" dirty="0"/>
              <a:t>(previous)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5575A-125A-AC42-2979-701B54EE344D}"/>
              </a:ext>
            </a:extLst>
          </p:cNvPr>
          <p:cNvSpPr txBox="1"/>
          <p:nvPr/>
        </p:nvSpPr>
        <p:spPr>
          <a:xfrm>
            <a:off x="496551" y="5335894"/>
            <a:ext cx="203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Apply chain, cycle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8950C6-DAA9-6A12-4A31-DC97C94F07D6}"/>
              </a:ext>
            </a:extLst>
          </p:cNvPr>
          <p:cNvSpPr/>
          <p:nvPr/>
        </p:nvSpPr>
        <p:spPr>
          <a:xfrm>
            <a:off x="3871913" y="4907756"/>
            <a:ext cx="14859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0EC3D7-10A0-FD1C-E56D-E28D8EEC5047}"/>
              </a:ext>
            </a:extLst>
          </p:cNvPr>
          <p:cNvSpPr/>
          <p:nvPr/>
        </p:nvSpPr>
        <p:spPr>
          <a:xfrm>
            <a:off x="6478951" y="5307768"/>
            <a:ext cx="14859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5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B035-8E1E-1127-1DBC-40CCE253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(bi)linearity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F208B-C6F7-DD97-7CD1-F3A3FA90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4A3483-7CC6-3469-66A8-E2F65ED4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8814"/>
            <a:ext cx="10515600" cy="4327407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F18376-7E10-6F98-9029-479EE67D37B4}"/>
              </a:ext>
            </a:extLst>
          </p:cNvPr>
          <p:cNvSpPr/>
          <p:nvPr/>
        </p:nvSpPr>
        <p:spPr>
          <a:xfrm>
            <a:off x="2588484" y="2083981"/>
            <a:ext cx="3408279" cy="2732567"/>
          </a:xfrm>
          <a:prstGeom prst="roundRect">
            <a:avLst>
              <a:gd name="adj" fmla="val 92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995A1C-731D-696D-EFAB-C25887151C03}"/>
              </a:ext>
            </a:extLst>
          </p:cNvPr>
          <p:cNvSpPr/>
          <p:nvPr/>
        </p:nvSpPr>
        <p:spPr>
          <a:xfrm>
            <a:off x="7978588" y="4646426"/>
            <a:ext cx="1624928" cy="14226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3E82F-7FDB-1F8F-6124-7963E62FFFE2}"/>
                  </a:ext>
                </a:extLst>
              </p:cNvPr>
              <p:cNvSpPr txBox="1"/>
              <p:nvPr/>
            </p:nvSpPr>
            <p:spPr>
              <a:xfrm>
                <a:off x="8013659" y="5749532"/>
                <a:ext cx="1548244" cy="344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↑(↑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𝑑𝑖𝑠𝑡𝑖𝑛𝑐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1600" i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3E82F-7FDB-1F8F-6124-7963E62F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59" y="5749532"/>
                <a:ext cx="1548244" cy="344966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46D225-490A-D25B-7911-0E5D64B8DE23}"/>
                  </a:ext>
                </a:extLst>
              </p:cNvPr>
              <p:cNvSpPr txBox="1"/>
              <p:nvPr/>
            </p:nvSpPr>
            <p:spPr>
              <a:xfrm>
                <a:off x="4739860" y="4348919"/>
                <a:ext cx="1349728" cy="467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↑⋈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46D225-490A-D25B-7911-0E5D64B8D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60" y="4348919"/>
                <a:ext cx="1349728" cy="467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D322AB-0DB4-91A9-9BBD-9F33CF4943A5}"/>
              </a:ext>
            </a:extLst>
          </p:cNvPr>
          <p:cNvSpPr/>
          <p:nvPr/>
        </p:nvSpPr>
        <p:spPr>
          <a:xfrm>
            <a:off x="7532141" y="4527177"/>
            <a:ext cx="2526260" cy="19651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4D55AC-E562-5A4D-B8BB-85A2253F27E4}"/>
                  </a:ext>
                </a:extLst>
              </p:cNvPr>
              <p:cNvSpPr txBox="1"/>
              <p:nvPr/>
            </p:nvSpPr>
            <p:spPr>
              <a:xfrm>
                <a:off x="7643526" y="6119891"/>
                <a:ext cx="1836015" cy="426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𝑑𝑖𝑠𝑡𝑖𝑛𝑐𝑡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1600" i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4D55AC-E562-5A4D-B8BB-85A2253F2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526" y="6119891"/>
                <a:ext cx="1836015" cy="426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480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72D9-04EF-4734-8756-0E977888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728" y="1227505"/>
                <a:ext cx="11128076" cy="51288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DBSP circuits are a powerful model of streaming computation</a:t>
                </a:r>
              </a:p>
              <a:p>
                <a:r>
                  <a:rPr lang="en-US" sz="3200" dirty="0"/>
                  <a:t>Four operators: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↑</m:t>
                    </m:r>
                  </m:oMath>
                </a14:m>
                <a:r>
                  <a:rPr lang="en-US" sz="3200" dirty="0"/>
                  <a:t>: used for non-recursive queries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∫</m:t>
                    </m:r>
                  </m:oMath>
                </a14:m>
                <a:r>
                  <a:rPr lang="en-US" sz="3200" dirty="0"/>
                  <a:t>: used for fixed-point computations</a:t>
                </a:r>
              </a:p>
              <a:p>
                <a:r>
                  <a:rPr lang="en-US" sz="3200" dirty="0"/>
                  <a:t>Recipe for incremental view maintenance:	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Translate a query into a non-recursive circuit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8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FF0000"/>
                    </a:solidFill>
                  </a:rPr>
                  <a:t>Convert recursive queries into </a:t>
                </a:r>
                <a:r>
                  <a:rPr lang="en-US" sz="2800">
                    <a:solidFill>
                      <a:srgbClr val="FF0000"/>
                    </a:solidFill>
                  </a:rPr>
                  <a:t>fixed-point cycles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Build incremental version of lifted circuit: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  <a:p>
                <a:pPr marL="971550" lvl="1" indent="-514350">
                  <a:buFont typeface="+mj-lt"/>
                  <a:buAutoNum type="arabicPeriod" startAt="3"/>
                </a:pPr>
                <a:r>
                  <a:rPr lang="en-US" sz="2800" b="0" dirty="0"/>
                  <a:t>Optimize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sz="2800" b="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728" y="1227505"/>
                <a:ext cx="11128076" cy="5128845"/>
              </a:xfrm>
              <a:blipFill>
                <a:blip r:embed="rId2"/>
                <a:stretch>
                  <a:fillRect l="-1260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FAC5D-8D90-4457-86C1-C8EE0ED6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8E0-B9A3-4007-B5A9-B9F8C8DF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26C7-2EE1-4369-B97F-2817E45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771" y="1424972"/>
                <a:ext cx="11473053" cy="51998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+, −, 0)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must be a commutative group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Stream operators: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We only use deterministic, causal, time-invariant operators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Lifting: create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applied pointwise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Delay operator: </a:t>
                </a: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771" y="1424972"/>
                <a:ext cx="11473053" cy="5199856"/>
              </a:xfrm>
              <a:blipFill>
                <a:blip r:embed="rId2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DD6E15-F5D0-7263-37B1-5A2C6C2E02AC}"/>
                  </a:ext>
                </a:extLst>
              </p:cNvPr>
              <p:cNvSpPr/>
              <p:nvPr/>
            </p:nvSpPr>
            <p:spPr>
              <a:xfrm>
                <a:off x="3053941" y="3361265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DD6E15-F5D0-7263-37B1-5A2C6C2E0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1" y="3361265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002A5F-B97F-76AF-66BA-662A38710DE4}"/>
              </a:ext>
            </a:extLst>
          </p:cNvPr>
          <p:cNvCxnSpPr>
            <a:cxnSpLocks/>
          </p:cNvCxnSpPr>
          <p:nvPr/>
        </p:nvCxnSpPr>
        <p:spPr>
          <a:xfrm>
            <a:off x="2509707" y="3346180"/>
            <a:ext cx="544234" cy="168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DB0912-0B2E-16F7-DDC9-8DFE3EF85989}"/>
              </a:ext>
            </a:extLst>
          </p:cNvPr>
          <p:cNvCxnSpPr>
            <a:cxnSpLocks/>
          </p:cNvCxnSpPr>
          <p:nvPr/>
        </p:nvCxnSpPr>
        <p:spPr>
          <a:xfrm>
            <a:off x="3786307" y="3613949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2458E5-D06D-CE54-9732-0457638198A8}"/>
              </a:ext>
            </a:extLst>
          </p:cNvPr>
          <p:cNvCxnSpPr>
            <a:cxnSpLocks/>
          </p:cNvCxnSpPr>
          <p:nvPr/>
        </p:nvCxnSpPr>
        <p:spPr>
          <a:xfrm flipV="1">
            <a:off x="2509707" y="3715689"/>
            <a:ext cx="544234" cy="10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0CDB46-55E0-E556-1E94-F372085A85AC}"/>
              </a:ext>
            </a:extLst>
          </p:cNvPr>
          <p:cNvGrpSpPr/>
          <p:nvPr/>
        </p:nvGrpSpPr>
        <p:grpSpPr>
          <a:xfrm>
            <a:off x="1040962" y="3198179"/>
            <a:ext cx="1574156" cy="369332"/>
            <a:chOff x="3345083" y="365125"/>
            <a:chExt cx="1574156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75B534-CA82-F2F7-C383-40AC77D19A7E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759864-6404-C3CD-B14F-A82BB53045A5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FC2941-C981-70A1-8335-97839ED00B2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95BD23-5D81-751E-F250-7CEE701ABF5D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099D2B-CA88-8E52-A35D-0608CFF100E3}"/>
              </a:ext>
            </a:extLst>
          </p:cNvPr>
          <p:cNvGrpSpPr/>
          <p:nvPr/>
        </p:nvGrpSpPr>
        <p:grpSpPr>
          <a:xfrm>
            <a:off x="1040962" y="3693066"/>
            <a:ext cx="1574156" cy="369332"/>
            <a:chOff x="3345083" y="365125"/>
            <a:chExt cx="1574156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CC089B-36B9-93BC-BBB8-5EAE4F38F803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44B43B-94C2-AED9-D1E8-C2C714FE63AF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FA0974-B8AD-5442-08C6-1A0A213DF0DF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D0C859-08F8-791E-03DB-5BA2D6118179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353C6F-465B-30B8-D57F-604965E22754}"/>
              </a:ext>
            </a:extLst>
          </p:cNvPr>
          <p:cNvGrpSpPr/>
          <p:nvPr/>
        </p:nvGrpSpPr>
        <p:grpSpPr>
          <a:xfrm>
            <a:off x="4240409" y="3449888"/>
            <a:ext cx="1574156" cy="369332"/>
            <a:chOff x="3345083" y="365125"/>
            <a:chExt cx="1574156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AFDED-D9D9-47B9-A2CD-8FCD774CEC6F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071163-A483-3EDB-7D85-68CC0CFEC63C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76DC47-B921-9CA5-C068-6858C0B02CED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B3EEE4-AF83-E21A-69CA-F7765BA1E0D0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4F7F58-7643-CCEC-3064-FEA1B1A9DE93}"/>
                  </a:ext>
                </a:extLst>
              </p:cNvPr>
              <p:cNvSpPr/>
              <p:nvPr/>
            </p:nvSpPr>
            <p:spPr>
              <a:xfrm>
                <a:off x="5603025" y="5563585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4F7F58-7643-CCEC-3064-FEA1B1A9D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25" y="5563585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00C19E-301E-C15C-B206-AD69D9A102CC}"/>
              </a:ext>
            </a:extLst>
          </p:cNvPr>
          <p:cNvCxnSpPr>
            <a:cxnSpLocks/>
          </p:cNvCxnSpPr>
          <p:nvPr/>
        </p:nvCxnSpPr>
        <p:spPr>
          <a:xfrm>
            <a:off x="5296357" y="5821818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0F20F7B-5AA2-6C1C-7190-ECFDE2F2F209}"/>
              </a:ext>
            </a:extLst>
          </p:cNvPr>
          <p:cNvCxnSpPr>
            <a:cxnSpLocks/>
          </p:cNvCxnSpPr>
          <p:nvPr/>
        </p:nvCxnSpPr>
        <p:spPr>
          <a:xfrm>
            <a:off x="6335391" y="5816269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13ACCA-9B5D-8512-2007-5C2CC8DE220D}"/>
              </a:ext>
            </a:extLst>
          </p:cNvPr>
          <p:cNvGrpSpPr/>
          <p:nvPr/>
        </p:nvGrpSpPr>
        <p:grpSpPr>
          <a:xfrm>
            <a:off x="3348828" y="5640050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804AB03-14D7-EDF0-5469-3117096A1FD9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8C17A2B-BDDE-C081-45C8-40F65E2DE81E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6686C4C-A53B-5212-FC13-7FA4E192821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D69F7B6-F6CA-0F09-156F-A38DBDEC923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311923-99AE-5169-18C0-2CF284295CCE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313FC9-BE9B-0A28-CF83-01FD35466F6B}"/>
              </a:ext>
            </a:extLst>
          </p:cNvPr>
          <p:cNvGrpSpPr/>
          <p:nvPr/>
        </p:nvGrpSpPr>
        <p:grpSpPr>
          <a:xfrm>
            <a:off x="6718959" y="560899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5FDD40D-A00D-638B-86C4-A1DFCAFB083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7B51707-306E-B526-2BF9-D05C7A26B1F0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D6A5701-B98B-A9BB-D821-9115116726E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141A297-4801-3EDB-DB58-D48A989A910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C45943E-3F50-29C4-5D0D-0407CF64D530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98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A4DF-378F-478A-8803-6D4CACF5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Differentiation and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21215AE-E62D-57BE-3408-8D23C0383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4305" y="2133108"/>
                <a:ext cx="538252" cy="4638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21215AE-E62D-57BE-3408-8D23C0383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4305" y="2133108"/>
                <a:ext cx="538252" cy="4638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7635-EE2C-44DC-AA79-75025CFF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</a:t>
            </a:fld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B43D50-3F23-47F3-988F-38263323B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22"/>
          <a:stretch/>
        </p:blipFill>
        <p:spPr>
          <a:xfrm>
            <a:off x="2325013" y="2604408"/>
            <a:ext cx="2825133" cy="10647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D1526F-8C34-4838-B040-FB381226946A}"/>
              </a:ext>
            </a:extLst>
          </p:cNvPr>
          <p:cNvSpPr txBox="1"/>
          <p:nvPr/>
        </p:nvSpPr>
        <p:spPr>
          <a:xfrm>
            <a:off x="5027795" y="25794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0ED31-FCEA-47CF-86FC-21E06C78934C}"/>
              </a:ext>
            </a:extLst>
          </p:cNvPr>
          <p:cNvSpPr txBox="1"/>
          <p:nvPr/>
        </p:nvSpPr>
        <p:spPr>
          <a:xfrm>
            <a:off x="4899633" y="4952163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/>
              <p:nvPr/>
            </p:nvSpPr>
            <p:spPr>
              <a:xfrm>
                <a:off x="3783699" y="4537425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99" y="4537425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57C9C6-5189-446B-9C4D-B142DB28884F}"/>
              </a:ext>
            </a:extLst>
          </p:cNvPr>
          <p:cNvCxnSpPr>
            <a:cxnSpLocks/>
          </p:cNvCxnSpPr>
          <p:nvPr/>
        </p:nvCxnSpPr>
        <p:spPr>
          <a:xfrm>
            <a:off x="3477031" y="4795658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A36B0-A4EF-4D09-8444-8A6E76C9C6C1}"/>
              </a:ext>
            </a:extLst>
          </p:cNvPr>
          <p:cNvCxnSpPr>
            <a:cxnSpLocks/>
          </p:cNvCxnSpPr>
          <p:nvPr/>
        </p:nvCxnSpPr>
        <p:spPr>
          <a:xfrm>
            <a:off x="4516065" y="4790109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9A5243-CFAB-4A96-94CE-0FD547962898}"/>
              </a:ext>
            </a:extLst>
          </p:cNvPr>
          <p:cNvGrpSpPr/>
          <p:nvPr/>
        </p:nvGrpSpPr>
        <p:grpSpPr>
          <a:xfrm>
            <a:off x="1529502" y="4613890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1B586A-7F26-4E4B-8950-6FD1A3D23E6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0F8384-1929-4B8A-952E-BC94CC7B8B48}"/>
              </a:ext>
            </a:extLst>
          </p:cNvPr>
          <p:cNvGrpSpPr/>
          <p:nvPr/>
        </p:nvGrpSpPr>
        <p:grpSpPr>
          <a:xfrm>
            <a:off x="4899633" y="458283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1EC76F-069C-4BE3-83CB-B8FCE2CCA9AB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BED7B6B-C63F-4B36-8842-32AFB55B0E94}"/>
              </a:ext>
            </a:extLst>
          </p:cNvPr>
          <p:cNvSpPr/>
          <p:nvPr/>
        </p:nvSpPr>
        <p:spPr>
          <a:xfrm>
            <a:off x="3176336" y="2579476"/>
            <a:ext cx="1725672" cy="1177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F8BC11-3650-BF88-E5A9-89A8D3EE46B1}"/>
              </a:ext>
            </a:extLst>
          </p:cNvPr>
          <p:cNvSpPr txBox="1"/>
          <p:nvPr/>
        </p:nvSpPr>
        <p:spPr>
          <a:xfrm>
            <a:off x="8897226" y="2538410"/>
            <a:ext cx="2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7E40B4-AAF2-AA12-4E8C-C2343E22EC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3902" y="2590101"/>
            <a:ext cx="2098780" cy="12282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18BC4BC-57DE-D79B-A6AF-435FF0343BB6}"/>
              </a:ext>
            </a:extLst>
          </p:cNvPr>
          <p:cNvSpPr/>
          <p:nvPr/>
        </p:nvSpPr>
        <p:spPr>
          <a:xfrm>
            <a:off x="7264583" y="2538410"/>
            <a:ext cx="1466309" cy="1343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8">
                <a:extLst>
                  <a:ext uri="{FF2B5EF4-FFF2-40B4-BE49-F238E27FC236}">
                    <a16:creationId xmlns:a16="http://schemas.microsoft.com/office/drawing/2014/main" id="{B4656153-250C-1DAE-E216-C2F35547FC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5478" y="2133108"/>
                <a:ext cx="538252" cy="4638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Content Placeholder 8">
                <a:extLst>
                  <a:ext uri="{FF2B5EF4-FFF2-40B4-BE49-F238E27FC236}">
                    <a16:creationId xmlns:a16="http://schemas.microsoft.com/office/drawing/2014/main" id="{B4656153-250C-1DAE-E216-C2F35547F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478" y="2133108"/>
                <a:ext cx="538252" cy="4638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10F031-220B-ADED-1C8F-39C8386DB332}"/>
                  </a:ext>
                </a:extLst>
              </p:cNvPr>
              <p:cNvSpPr/>
              <p:nvPr/>
            </p:nvSpPr>
            <p:spPr>
              <a:xfrm>
                <a:off x="7078280" y="4537425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10F031-220B-ADED-1C8F-39C8386DB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280" y="4537425"/>
                <a:ext cx="732366" cy="5164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2A9CAD-3AA6-4992-B306-55396ACE217D}"/>
              </a:ext>
            </a:extLst>
          </p:cNvPr>
          <p:cNvCxnSpPr>
            <a:cxnSpLocks/>
          </p:cNvCxnSpPr>
          <p:nvPr/>
        </p:nvCxnSpPr>
        <p:spPr>
          <a:xfrm>
            <a:off x="6771612" y="4795658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A4ED0E-A24D-80C7-8EAA-8AA932345AB0}"/>
              </a:ext>
            </a:extLst>
          </p:cNvPr>
          <p:cNvCxnSpPr>
            <a:cxnSpLocks/>
          </p:cNvCxnSpPr>
          <p:nvPr/>
        </p:nvCxnSpPr>
        <p:spPr>
          <a:xfrm>
            <a:off x="7810646" y="4790109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50C555-B400-46F8-0A8E-976093408D60}"/>
              </a:ext>
            </a:extLst>
          </p:cNvPr>
          <p:cNvGrpSpPr/>
          <p:nvPr/>
        </p:nvGrpSpPr>
        <p:grpSpPr>
          <a:xfrm>
            <a:off x="8194214" y="458283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27E9C7-D8A6-7209-030E-DD9BDCEBE4C6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4D3761C-DBDC-64C0-2296-BE14E729DBD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291E34-A72F-0FA8-C6FD-345C767AF606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/>
                <a:t>3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B388751-11C3-EEF9-4383-39172F32489D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BD4291-028C-F69E-6892-CB08DA4DEF5B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15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06D2-0B45-4A03-AB9A-EB110B1C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and </a:t>
            </a:r>
            <a:r>
              <a:rPr lang="en-US" dirty="0" err="1"/>
              <a:t>bilinearity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38337-F682-4383-B9EE-84C91FDF0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267" y="1825624"/>
                <a:ext cx="11586633" cy="4575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</a:t>
                </a:r>
                <a:r>
                  <a:rPr lang="en-US" i="1" dirty="0">
                    <a:ea typeface="Cambria Math" panose="02040503050406030204" pitchFamily="18" charset="0"/>
                  </a:rPr>
                  <a:t>linear</a:t>
                </a:r>
                <a:r>
                  <a:rPr lang="en-US" dirty="0">
                    <a:ea typeface="Cambria Math" panose="02040503050406030204" pitchFamily="18" charset="0"/>
                  </a:rPr>
                  <a:t> if: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</a:t>
                </a:r>
                <a:r>
                  <a:rPr lang="en-US" i="1" dirty="0">
                    <a:ea typeface="Cambria Math" panose="02040503050406030204" pitchFamily="18" charset="0"/>
                  </a:rPr>
                  <a:t>bilinear</a:t>
                </a:r>
                <a:r>
                  <a:rPr lang="en-US" dirty="0">
                    <a:ea typeface="Cambria Math" panose="02040503050406030204" pitchFamily="18" charset="0"/>
                  </a:rPr>
                  <a:t> if it distributes over addition</a:t>
                </a: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38337-F682-4383-B9EE-84C91FDF0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267" y="1825624"/>
                <a:ext cx="11586633" cy="4575175"/>
              </a:xfrm>
              <a:blipFill>
                <a:blip r:embed="rId2"/>
                <a:stretch>
                  <a:fillRect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F027-1549-44D1-A464-38CB54CB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155"/>
          </a:xfrm>
        </p:spPr>
        <p:txBody>
          <a:bodyPr/>
          <a:lstStyle/>
          <a:p>
            <a:r>
              <a:rPr lang="en-US" b="1" dirty="0"/>
              <a:t>Definition: </a:t>
            </a:r>
            <a:r>
              <a:rPr lang="en-US" dirty="0"/>
              <a:t>Incremental view maintenance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incremental maintenance of a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performed by</a:t>
                </a:r>
              </a:p>
              <a:p>
                <a:pPr marL="0" indent="0" algn="ctr">
                  <a:buNone/>
                </a:pP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(↑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∘(↑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  <a:blipFill>
                <a:blip r:embed="rId2"/>
                <a:stretch>
                  <a:fillRect l="-1217"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389538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389538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124"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5527773" y="408084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6379295" y="408084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5B18D-A975-4F19-A986-DCBD22B9D08C}"/>
              </a:ext>
            </a:extLst>
          </p:cNvPr>
          <p:cNvSpPr/>
          <p:nvPr/>
        </p:nvSpPr>
        <p:spPr>
          <a:xfrm>
            <a:off x="6709031" y="389538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A4F09C-CA0D-4335-A807-593A3578DE8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74129" y="408004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/>
              <p:nvPr/>
            </p:nvSpPr>
            <p:spPr>
              <a:xfrm>
                <a:off x="5015540" y="389538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40" y="3895381"/>
                <a:ext cx="512233" cy="370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5C7395-2261-4328-86C6-6205E140A497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635791" y="408084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150062"/>
            <a:ext cx="0" cy="1240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174742"/>
            <a:ext cx="5334" cy="608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0A9F506-6602-4844-ADCA-66CC1F27DB54}"/>
              </a:ext>
            </a:extLst>
          </p:cNvPr>
          <p:cNvSpPr/>
          <p:nvPr/>
        </p:nvSpPr>
        <p:spPr>
          <a:xfrm>
            <a:off x="4861112" y="365503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/>
              <p:nvPr/>
            </p:nvSpPr>
            <p:spPr>
              <a:xfrm>
                <a:off x="5821857" y="3163101"/>
                <a:ext cx="1099965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857" y="3163101"/>
                <a:ext cx="1099965" cy="471219"/>
              </a:xfrm>
              <a:prstGeom prst="rect">
                <a:avLst/>
              </a:prstGeom>
              <a:blipFill>
                <a:blip r:embed="rId5"/>
                <a:stretch>
                  <a:fillRect l="-16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3366169" y="5390687"/>
                <a:ext cx="158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69" y="5390687"/>
                <a:ext cx="1589281" cy="369332"/>
              </a:xfrm>
              <a:prstGeom prst="rect">
                <a:avLst/>
              </a:prstGeom>
              <a:blipFill>
                <a:blip r:embed="rId6"/>
                <a:stretch>
                  <a:fillRect l="-30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4786754"/>
                <a:ext cx="142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4786754"/>
                <a:ext cx="1422056" cy="369332"/>
              </a:xfrm>
              <a:prstGeom prst="rect">
                <a:avLst/>
              </a:prstGeom>
              <a:blipFill>
                <a:blip r:embed="rId7"/>
                <a:stretch>
                  <a:fillRect l="-34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/>
              <p:nvPr/>
            </p:nvSpPr>
            <p:spPr>
              <a:xfrm>
                <a:off x="2339536" y="429420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36" y="4294206"/>
                <a:ext cx="1595758" cy="369332"/>
              </a:xfrm>
              <a:prstGeom prst="rect">
                <a:avLst/>
              </a:prstGeom>
              <a:blipFill>
                <a:blip r:embed="rId8"/>
                <a:stretch>
                  <a:fillRect l="-34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/>
              <p:nvPr/>
            </p:nvSpPr>
            <p:spPr>
              <a:xfrm>
                <a:off x="8297037" y="4264346"/>
                <a:ext cx="1428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037" y="4264346"/>
                <a:ext cx="1428533" cy="369332"/>
              </a:xfrm>
              <a:prstGeom prst="rect">
                <a:avLst/>
              </a:prstGeom>
              <a:blipFill>
                <a:blip r:embed="rId9"/>
                <a:stretch>
                  <a:fillRect l="-34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760FD-36A4-4FAE-8EAE-D4F8EAE60B92}"/>
              </a:ext>
            </a:extLst>
          </p:cNvPr>
          <p:cNvGrpSpPr/>
          <p:nvPr/>
        </p:nvGrpSpPr>
        <p:grpSpPr>
          <a:xfrm>
            <a:off x="2425911" y="3879820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41A709-D6CA-4093-8FF6-F7F4C8D3026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5390687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478300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BBA35-7CEC-4DAE-902E-F6E99F121DFE}"/>
              </a:ext>
            </a:extLst>
          </p:cNvPr>
          <p:cNvGrpSpPr/>
          <p:nvPr/>
        </p:nvGrpSpPr>
        <p:grpSpPr>
          <a:xfrm>
            <a:off x="7738274" y="390073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2E374B-DFCF-4251-82A7-259E454BD46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4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31" grpId="0" animBg="1"/>
      <p:bldP spid="34" grpId="0" animBg="1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34984</TotalTime>
  <Words>2279</Words>
  <Application>Microsoft Office PowerPoint</Application>
  <PresentationFormat>Widescreen</PresentationFormat>
  <Paragraphs>527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Consolas</vt:lpstr>
      <vt:lpstr>Courier New</vt:lpstr>
      <vt:lpstr>Office Theme</vt:lpstr>
      <vt:lpstr>DBSP: Automatic Incremental View Maintenance for Rich Query Languages Part II: advanced queries</vt:lpstr>
      <vt:lpstr>Tips welcome!</vt:lpstr>
      <vt:lpstr>Abstract</vt:lpstr>
      <vt:lpstr>DBSP can model a rich class of queries</vt:lpstr>
      <vt:lpstr>Outline</vt:lpstr>
      <vt:lpstr>Streams</vt:lpstr>
      <vt:lpstr>Stream Differentiation and Integration</vt:lpstr>
      <vt:lpstr>Linearity and bilinearity</vt:lpstr>
      <vt:lpstr>Definition: Incremental view maintenance</vt:lpstr>
      <vt:lpstr>Incremental queries are streaming systems</vt:lpstr>
      <vt:lpstr>Properties of Δ</vt:lpstr>
      <vt:lpstr>Outline</vt:lpstr>
      <vt:lpstr>Z-sets</vt:lpstr>
      <vt:lpstr>Relational algebra using Z-set operations </vt:lpstr>
      <vt:lpstr>Incremental view maintenance recipe: </vt:lpstr>
      <vt:lpstr>New stuff starts now!</vt:lpstr>
      <vt:lpstr>The ring of weights (Z)</vt:lpstr>
      <vt:lpstr>Additional SQL operations</vt:lpstr>
      <vt:lpstr>map_keys(f)</vt:lpstr>
      <vt:lpstr>Groupings</vt:lpstr>
      <vt:lpstr>Group-by</vt:lpstr>
      <vt:lpstr>flatmap_keys</vt:lpstr>
      <vt:lpstr>Aggregation</vt:lpstr>
      <vt:lpstr>Non-linear aggregations</vt:lpstr>
      <vt:lpstr>Group-By + Aggregate</vt:lpstr>
      <vt:lpstr>Parallelization</vt:lpstr>
      <vt:lpstr>Outline</vt:lpstr>
      <vt:lpstr>Convolutions</vt:lpstr>
      <vt:lpstr>Streaming joins</vt:lpstr>
      <vt:lpstr>Streaming window queries</vt:lpstr>
      <vt:lpstr>Alternative window definition</vt:lpstr>
      <vt:lpstr>Outline</vt:lpstr>
      <vt:lpstr>Datalog rules</vt:lpstr>
      <vt:lpstr>Negation</vt:lpstr>
      <vt:lpstr>Recursive computations</vt:lpstr>
      <vt:lpstr>Creating streams from scalars</vt:lpstr>
      <vt:lpstr>Creating scalars from streams</vt:lpstr>
      <vt:lpstr>Implementing recursion (1)</vt:lpstr>
      <vt:lpstr>Implementing recursion (2)</vt:lpstr>
      <vt:lpstr>Typing</vt:lpstr>
      <vt:lpstr>Inputs</vt:lpstr>
      <vt:lpstr>Theorem: this circuit computes fixed-point of R</vt:lpstr>
      <vt:lpstr>Two kinds of streams</vt:lpstr>
      <vt:lpstr>Example: Transitive closure</vt:lpstr>
      <vt:lpstr>Semi-naïve evaluation</vt:lpstr>
      <vt:lpstr>Streaming, incremental, recursive queries</vt:lpstr>
      <vt:lpstr>Lifting and loops</vt:lpstr>
      <vt:lpstr>Streaming incremental recursive queries</vt:lpstr>
      <vt:lpstr>Streams of Streams</vt:lpstr>
      <vt:lpstr>Streams of streams</vt:lpstr>
      <vt:lpstr>Example: Transitive, reflexive closure</vt:lpstr>
      <vt:lpstr>Transitive, reflexive closure: circuit</vt:lpstr>
      <vt:lpstr>Transitive, reflexive closure: incrementalize</vt:lpstr>
      <vt:lpstr>Transitive, reflexive closure: optimize</vt:lpstr>
      <vt:lpstr>Transitive, reflexive closure: (bi)linearity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DBSP Databases as signal processors (a formal model of Differential Datalog)</dc:title>
  <dc:creator>Mihai Budiu</dc:creator>
  <cp:lastModifiedBy>Mihai Budiu</cp:lastModifiedBy>
  <cp:revision>14</cp:revision>
  <dcterms:created xsi:type="dcterms:W3CDTF">2021-06-30T23:48:55Z</dcterms:created>
  <dcterms:modified xsi:type="dcterms:W3CDTF">2022-07-21T17:53:05Z</dcterms:modified>
</cp:coreProperties>
</file>