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7"/>
  </p:notesMasterIdLst>
  <p:sldIdLst>
    <p:sldId id="256" r:id="rId2"/>
    <p:sldId id="387" r:id="rId3"/>
    <p:sldId id="2147309193" r:id="rId4"/>
    <p:sldId id="2147309194" r:id="rId5"/>
    <p:sldId id="230717689" r:id="rId6"/>
    <p:sldId id="367" r:id="rId7"/>
    <p:sldId id="257" r:id="rId8"/>
    <p:sldId id="368" r:id="rId9"/>
    <p:sldId id="2147309209" r:id="rId10"/>
    <p:sldId id="2147309195" r:id="rId11"/>
    <p:sldId id="2147309203" r:id="rId12"/>
    <p:sldId id="2147309197" r:id="rId13"/>
    <p:sldId id="2147309198" r:id="rId14"/>
    <p:sldId id="2147309199" r:id="rId15"/>
    <p:sldId id="2147309200" r:id="rId16"/>
    <p:sldId id="2147309201" r:id="rId17"/>
    <p:sldId id="260" r:id="rId18"/>
    <p:sldId id="278" r:id="rId19"/>
    <p:sldId id="276" r:id="rId20"/>
    <p:sldId id="2147309202" r:id="rId21"/>
    <p:sldId id="262" r:id="rId22"/>
    <p:sldId id="267" r:id="rId23"/>
    <p:sldId id="339" r:id="rId24"/>
    <p:sldId id="340" r:id="rId25"/>
    <p:sldId id="269" r:id="rId26"/>
    <p:sldId id="268" r:id="rId27"/>
    <p:sldId id="2147309204" r:id="rId28"/>
    <p:sldId id="273" r:id="rId29"/>
    <p:sldId id="372" r:id="rId30"/>
    <p:sldId id="2147309205" r:id="rId31"/>
    <p:sldId id="289" r:id="rId32"/>
    <p:sldId id="359" r:id="rId33"/>
    <p:sldId id="381" r:id="rId34"/>
    <p:sldId id="371" r:id="rId35"/>
    <p:sldId id="2147309206" r:id="rId36"/>
    <p:sldId id="2147309208" r:id="rId37"/>
    <p:sldId id="2147309207" r:id="rId38"/>
    <p:sldId id="369" r:id="rId39"/>
    <p:sldId id="2147309210" r:id="rId40"/>
    <p:sldId id="341" r:id="rId41"/>
    <p:sldId id="328" r:id="rId42"/>
    <p:sldId id="313" r:id="rId43"/>
    <p:sldId id="363" r:id="rId44"/>
    <p:sldId id="355" r:id="rId45"/>
    <p:sldId id="357" r:id="rId46"/>
    <p:sldId id="375" r:id="rId47"/>
    <p:sldId id="370" r:id="rId48"/>
    <p:sldId id="280" r:id="rId49"/>
    <p:sldId id="288" r:id="rId50"/>
    <p:sldId id="281" r:id="rId51"/>
    <p:sldId id="282" r:id="rId52"/>
    <p:sldId id="346" r:id="rId53"/>
    <p:sldId id="376" r:id="rId54"/>
    <p:sldId id="377" r:id="rId55"/>
    <p:sldId id="353" r:id="rId56"/>
    <p:sldId id="2147309211" r:id="rId57"/>
    <p:sldId id="2147309212" r:id="rId58"/>
    <p:sldId id="2147309213" r:id="rId59"/>
    <p:sldId id="2147309214" r:id="rId60"/>
    <p:sldId id="2147309218" r:id="rId61"/>
    <p:sldId id="2147309215" r:id="rId62"/>
    <p:sldId id="2147309216" r:id="rId63"/>
    <p:sldId id="379" r:id="rId64"/>
    <p:sldId id="2147309217" r:id="rId65"/>
    <p:sldId id="336" r:id="rId66"/>
    <p:sldId id="378" r:id="rId67"/>
    <p:sldId id="362" r:id="rId68"/>
    <p:sldId id="386" r:id="rId69"/>
    <p:sldId id="358" r:id="rId70"/>
    <p:sldId id="302" r:id="rId71"/>
    <p:sldId id="365" r:id="rId72"/>
    <p:sldId id="270" r:id="rId73"/>
    <p:sldId id="274" r:id="rId74"/>
    <p:sldId id="366" r:id="rId75"/>
    <p:sldId id="344" r:id="rId76"/>
    <p:sldId id="295" r:id="rId77"/>
    <p:sldId id="319" r:id="rId78"/>
    <p:sldId id="364" r:id="rId79"/>
    <p:sldId id="292" r:id="rId80"/>
    <p:sldId id="293" r:id="rId81"/>
    <p:sldId id="294" r:id="rId82"/>
    <p:sldId id="290" r:id="rId83"/>
    <p:sldId id="348" r:id="rId84"/>
    <p:sldId id="360" r:id="rId85"/>
    <p:sldId id="296" r:id="rId86"/>
    <p:sldId id="350" r:id="rId87"/>
    <p:sldId id="349" r:id="rId88"/>
    <p:sldId id="304" r:id="rId89"/>
    <p:sldId id="303" r:id="rId90"/>
    <p:sldId id="305" r:id="rId91"/>
    <p:sldId id="306" r:id="rId92"/>
    <p:sldId id="374" r:id="rId93"/>
    <p:sldId id="352" r:id="rId94"/>
    <p:sldId id="321" r:id="rId95"/>
    <p:sldId id="322" r:id="rId96"/>
    <p:sldId id="323" r:id="rId97"/>
    <p:sldId id="333" r:id="rId98"/>
    <p:sldId id="325" r:id="rId99"/>
    <p:sldId id="326" r:id="rId100"/>
    <p:sldId id="383" r:id="rId101"/>
    <p:sldId id="384" r:id="rId102"/>
    <p:sldId id="324" r:id="rId103"/>
    <p:sldId id="330" r:id="rId104"/>
    <p:sldId id="380" r:id="rId105"/>
    <p:sldId id="317" r:id="rId106"/>
    <p:sldId id="318" r:id="rId107"/>
    <p:sldId id="310" r:id="rId108"/>
    <p:sldId id="334" r:id="rId109"/>
    <p:sldId id="315" r:id="rId110"/>
    <p:sldId id="382" r:id="rId111"/>
    <p:sldId id="2147309219" r:id="rId112"/>
    <p:sldId id="2147309220" r:id="rId113"/>
    <p:sldId id="2147309221" r:id="rId114"/>
    <p:sldId id="2147309222" r:id="rId115"/>
    <p:sldId id="2147309223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252564-C795-4A73-9DFB-6E2B5EDE183F}">
          <p14:sldIdLst>
            <p14:sldId id="256"/>
            <p14:sldId id="387"/>
            <p14:sldId id="2147309193"/>
            <p14:sldId id="2147309194"/>
            <p14:sldId id="230717689"/>
            <p14:sldId id="367"/>
          </p14:sldIdLst>
        </p14:section>
        <p14:section name="Incremental computation" id="{17998ED2-9E3A-4F58-A42D-56FC79F08D5B}">
          <p14:sldIdLst>
            <p14:sldId id="257"/>
            <p14:sldId id="368"/>
            <p14:sldId id="2147309209"/>
            <p14:sldId id="2147309195"/>
            <p14:sldId id="2147309203"/>
            <p14:sldId id="2147309197"/>
            <p14:sldId id="2147309198"/>
            <p14:sldId id="2147309199"/>
            <p14:sldId id="2147309200"/>
          </p14:sldIdLst>
        </p14:section>
        <p14:section name="Streams" id="{769EEEE8-7313-4E3E-AC0F-163C5A927B3F}">
          <p14:sldIdLst>
            <p14:sldId id="2147309201"/>
            <p14:sldId id="260"/>
            <p14:sldId id="278"/>
            <p14:sldId id="276"/>
            <p14:sldId id="2147309202"/>
            <p14:sldId id="262"/>
            <p14:sldId id="267"/>
            <p14:sldId id="339"/>
            <p14:sldId id="340"/>
            <p14:sldId id="269"/>
            <p14:sldId id="268"/>
            <p14:sldId id="2147309204"/>
            <p14:sldId id="273"/>
            <p14:sldId id="372"/>
            <p14:sldId id="2147309205"/>
            <p14:sldId id="289"/>
            <p14:sldId id="359"/>
            <p14:sldId id="381"/>
            <p14:sldId id="371"/>
            <p14:sldId id="2147309206"/>
            <p14:sldId id="2147309208"/>
            <p14:sldId id="2147309207"/>
          </p14:sldIdLst>
        </p14:section>
        <p14:section name="Optimizing circuits" id="{48703A8F-2887-453B-8039-1E34982CEC62}">
          <p14:sldIdLst>
            <p14:sldId id="369"/>
            <p14:sldId id="2147309210"/>
            <p14:sldId id="341"/>
            <p14:sldId id="328"/>
            <p14:sldId id="313"/>
            <p14:sldId id="363"/>
            <p14:sldId id="355"/>
            <p14:sldId id="357"/>
            <p14:sldId id="375"/>
          </p14:sldIdLst>
        </p14:section>
        <p14:section name="Relational algebra" id="{A8293622-2174-4916-A7E5-25134F50EBE0}">
          <p14:sldIdLst>
            <p14:sldId id="370"/>
            <p14:sldId id="280"/>
            <p14:sldId id="288"/>
            <p14:sldId id="281"/>
            <p14:sldId id="282"/>
            <p14:sldId id="346"/>
            <p14:sldId id="376"/>
            <p14:sldId id="377"/>
            <p14:sldId id="353"/>
            <p14:sldId id="2147309211"/>
            <p14:sldId id="2147309212"/>
            <p14:sldId id="2147309213"/>
            <p14:sldId id="2147309214"/>
            <p14:sldId id="2147309218"/>
            <p14:sldId id="2147309215"/>
            <p14:sldId id="2147309216"/>
            <p14:sldId id="379"/>
            <p14:sldId id="2147309217"/>
          </p14:sldIdLst>
        </p14:section>
        <p14:section name="Extra" id="{E5F3158D-7788-4C84-B58B-EAD0188BF70B}">
          <p14:sldIdLst>
            <p14:sldId id="336"/>
            <p14:sldId id="378"/>
            <p14:sldId id="362"/>
            <p14:sldId id="386"/>
            <p14:sldId id="358"/>
            <p14:sldId id="302"/>
            <p14:sldId id="365"/>
            <p14:sldId id="270"/>
            <p14:sldId id="274"/>
            <p14:sldId id="366"/>
            <p14:sldId id="344"/>
            <p14:sldId id="295"/>
            <p14:sldId id="319"/>
            <p14:sldId id="364"/>
            <p14:sldId id="292"/>
            <p14:sldId id="293"/>
            <p14:sldId id="294"/>
            <p14:sldId id="290"/>
            <p14:sldId id="348"/>
            <p14:sldId id="360"/>
            <p14:sldId id="296"/>
            <p14:sldId id="350"/>
            <p14:sldId id="349"/>
            <p14:sldId id="304"/>
            <p14:sldId id="303"/>
            <p14:sldId id="305"/>
            <p14:sldId id="306"/>
            <p14:sldId id="374"/>
            <p14:sldId id="352"/>
            <p14:sldId id="321"/>
            <p14:sldId id="322"/>
            <p14:sldId id="323"/>
            <p14:sldId id="333"/>
            <p14:sldId id="325"/>
            <p14:sldId id="326"/>
            <p14:sldId id="383"/>
            <p14:sldId id="384"/>
            <p14:sldId id="324"/>
            <p14:sldId id="330"/>
            <p14:sldId id="380"/>
            <p14:sldId id="317"/>
            <p14:sldId id="318"/>
            <p14:sldId id="310"/>
            <p14:sldId id="334"/>
            <p14:sldId id="315"/>
            <p14:sldId id="382"/>
            <p14:sldId id="2147309219"/>
            <p14:sldId id="2147309220"/>
            <p14:sldId id="2147309221"/>
            <p14:sldId id="2147309222"/>
            <p14:sldId id="21473092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2BFF55-DE8F-4362-9888-84CC482AFF38}" v="2871" dt="2022-05-19T22:45:20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94682" autoAdjust="0"/>
  </p:normalViewPr>
  <p:slideViewPr>
    <p:cSldViewPr snapToGrid="0">
      <p:cViewPr varScale="1">
        <p:scale>
          <a:sx n="94" d="100"/>
          <a:sy n="94" d="100"/>
        </p:scale>
        <p:origin x="669" y="3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E02BFF55-DE8F-4362-9888-84CC482AFF38}"/>
    <pc:docChg chg="undo custSel addSld delSld modSld sldOrd addSection delSection modSection">
      <pc:chgData name="Mihai Budiu" userId="3fe408b5c12bb05c" providerId="LiveId" clId="{E02BFF55-DE8F-4362-9888-84CC482AFF38}" dt="2022-05-19T22:49:06.234" v="10175" actId="1035"/>
      <pc:docMkLst>
        <pc:docMk/>
      </pc:docMkLst>
      <pc:sldChg chg="addSp delSp modSp mod">
        <pc:chgData name="Mihai Budiu" userId="3fe408b5c12bb05c" providerId="LiveId" clId="{E02BFF55-DE8F-4362-9888-84CC482AFF38}" dt="2022-05-17T22:19:49.975" v="8644" actId="1076"/>
        <pc:sldMkLst>
          <pc:docMk/>
          <pc:sldMk cId="359428115" sldId="256"/>
        </pc:sldMkLst>
        <pc:spChg chg="mod">
          <ac:chgData name="Mihai Budiu" userId="3fe408b5c12bb05c" providerId="LiveId" clId="{E02BFF55-DE8F-4362-9888-84CC482AFF38}" dt="2022-05-17T22:19:49.975" v="8644" actId="1076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E02BFF55-DE8F-4362-9888-84CC482AFF38}" dt="2022-05-16T21:18:38.884" v="15" actId="20577"/>
          <ac:spMkLst>
            <pc:docMk/>
            <pc:sldMk cId="359428115" sldId="256"/>
            <ac:spMk id="3" creationId="{8E98FC00-57FC-44CF-92E8-56E4B9431A64}"/>
          </ac:spMkLst>
        </pc:spChg>
        <pc:spChg chg="add del mod">
          <ac:chgData name="Mihai Budiu" userId="3fe408b5c12bb05c" providerId="LiveId" clId="{E02BFF55-DE8F-4362-9888-84CC482AFF38}" dt="2022-05-17T22:19:46.067" v="8643" actId="478"/>
          <ac:spMkLst>
            <pc:docMk/>
            <pc:sldMk cId="359428115" sldId="256"/>
            <ac:spMk id="6" creationId="{5897802F-8037-4A86-828E-B2552B6AB9D4}"/>
          </ac:spMkLst>
        </pc:spChg>
        <pc:picChg chg="add del mod">
          <ac:chgData name="Mihai Budiu" userId="3fe408b5c12bb05c" providerId="LiveId" clId="{E02BFF55-DE8F-4362-9888-84CC482AFF38}" dt="2022-05-17T22:19:42.031" v="8642" actId="478"/>
          <ac:picMkLst>
            <pc:docMk/>
            <pc:sldMk cId="359428115" sldId="256"/>
            <ac:picMk id="5" creationId="{A9A1F0A3-FC60-4548-8494-A349F4CC6F3A}"/>
          </ac:picMkLst>
        </pc:picChg>
        <pc:picChg chg="del">
          <ac:chgData name="Mihai Budiu" userId="3fe408b5c12bb05c" providerId="LiveId" clId="{E02BFF55-DE8F-4362-9888-84CC482AFF38}" dt="2022-05-17T00:25:54.912" v="17" actId="478"/>
          <ac:picMkLst>
            <pc:docMk/>
            <pc:sldMk cId="359428115" sldId="256"/>
            <ac:picMk id="7" creationId="{47C29DE6-F237-44E3-A895-8B9055F83670}"/>
          </ac:picMkLst>
        </pc:picChg>
        <pc:picChg chg="del">
          <ac:chgData name="Mihai Budiu" userId="3fe408b5c12bb05c" providerId="LiveId" clId="{E02BFF55-DE8F-4362-9888-84CC482AFF38}" dt="2022-05-17T00:25:57.405" v="18" actId="478"/>
          <ac:picMkLst>
            <pc:docMk/>
            <pc:sldMk cId="359428115" sldId="256"/>
            <ac:picMk id="9" creationId="{7D387DBA-2B49-495F-A888-CFC1DD880422}"/>
          </ac:picMkLst>
        </pc:picChg>
      </pc:sldChg>
      <pc:sldChg chg="modSp mod ord">
        <pc:chgData name="Mihai Budiu" userId="3fe408b5c12bb05c" providerId="LiveId" clId="{E02BFF55-DE8F-4362-9888-84CC482AFF38}" dt="2022-05-17T22:23:46.299" v="8712" actId="20577"/>
        <pc:sldMkLst>
          <pc:docMk/>
          <pc:sldMk cId="2452161966" sldId="257"/>
        </pc:sldMkLst>
        <pc:spChg chg="mod">
          <ac:chgData name="Mihai Budiu" userId="3fe408b5c12bb05c" providerId="LiveId" clId="{E02BFF55-DE8F-4362-9888-84CC482AFF38}" dt="2022-05-17T22:23:46.299" v="8712" actId="20577"/>
          <ac:spMkLst>
            <pc:docMk/>
            <pc:sldMk cId="2452161966" sldId="257"/>
            <ac:spMk id="3" creationId="{979C1E40-3AA4-43F6-A029-D08F2910CB22}"/>
          </ac:spMkLst>
        </pc:spChg>
        <pc:picChg chg="mod">
          <ac:chgData name="Mihai Budiu" userId="3fe408b5c12bb05c" providerId="LiveId" clId="{E02BFF55-DE8F-4362-9888-84CC482AFF38}" dt="2022-05-17T22:23:27.954" v="8708" actId="1076"/>
          <ac:picMkLst>
            <pc:docMk/>
            <pc:sldMk cId="2452161966" sldId="257"/>
            <ac:picMk id="5" creationId="{CBA93F4D-67DA-4C00-A826-6D69DC590D45}"/>
          </ac:picMkLst>
        </pc:picChg>
      </pc:sldChg>
      <pc:sldChg chg="del">
        <pc:chgData name="Mihai Budiu" userId="3fe408b5c12bb05c" providerId="LiveId" clId="{E02BFF55-DE8F-4362-9888-84CC482AFF38}" dt="2022-05-17T03:57:23.510" v="1352" actId="47"/>
        <pc:sldMkLst>
          <pc:docMk/>
          <pc:sldMk cId="1574262195" sldId="258"/>
        </pc:sldMkLst>
      </pc:sldChg>
      <pc:sldChg chg="del">
        <pc:chgData name="Mihai Budiu" userId="3fe408b5c12bb05c" providerId="LiveId" clId="{E02BFF55-DE8F-4362-9888-84CC482AFF38}" dt="2022-05-17T03:57:25.562" v="1353" actId="47"/>
        <pc:sldMkLst>
          <pc:docMk/>
          <pc:sldMk cId="78374372" sldId="259"/>
        </pc:sldMkLst>
      </pc:sldChg>
      <pc:sldChg chg="addSp modSp mod">
        <pc:chgData name="Mihai Budiu" userId="3fe408b5c12bb05c" providerId="LiveId" clId="{E02BFF55-DE8F-4362-9888-84CC482AFF38}" dt="2022-05-17T22:33:30.159" v="9283" actId="1076"/>
        <pc:sldMkLst>
          <pc:docMk/>
          <pc:sldMk cId="3892981625" sldId="260"/>
        </pc:sldMkLst>
        <pc:spChg chg="mod">
          <ac:chgData name="Mihai Budiu" userId="3fe408b5c12bb05c" providerId="LiveId" clId="{E02BFF55-DE8F-4362-9888-84CC482AFF38}" dt="2022-05-17T04:14:45.487" v="2332" actId="20577"/>
          <ac:spMkLst>
            <pc:docMk/>
            <pc:sldMk cId="3892981625" sldId="260"/>
            <ac:spMk id="2" creationId="{547DF8E0-B9A3-4007-B5A9-B9F8C8DF0DBB}"/>
          </ac:spMkLst>
        </pc:spChg>
        <pc:spChg chg="add mod">
          <ac:chgData name="Mihai Budiu" userId="3fe408b5c12bb05c" providerId="LiveId" clId="{E02BFF55-DE8F-4362-9888-84CC482AFF38}" dt="2022-05-17T22:33:30.159" v="9283" actId="1076"/>
          <ac:spMkLst>
            <pc:docMk/>
            <pc:sldMk cId="3892981625" sldId="260"/>
            <ac:spMk id="3" creationId="{B4095772-555D-4754-98F5-6DB12A64C043}"/>
          </ac:spMkLst>
        </pc:spChg>
        <pc:spChg chg="add mod">
          <ac:chgData name="Mihai Budiu" userId="3fe408b5c12bb05c" providerId="LiveId" clId="{E02BFF55-DE8F-4362-9888-84CC482AFF38}" dt="2022-05-17T22:33:06.002" v="9275" actId="14100"/>
          <ac:spMkLst>
            <pc:docMk/>
            <pc:sldMk cId="3892981625" sldId="260"/>
            <ac:spMk id="6" creationId="{EF682ECC-BFC0-4DC8-AFAD-2E1C1A8266B1}"/>
          </ac:spMkLst>
        </pc:spChg>
        <pc:spChg chg="mod">
          <ac:chgData name="Mihai Budiu" userId="3fe408b5c12bb05c" providerId="LiveId" clId="{E02BFF55-DE8F-4362-9888-84CC482AFF38}" dt="2022-05-17T22:32:56.950" v="9273" actId="20577"/>
          <ac:spMkLst>
            <pc:docMk/>
            <pc:sldMk cId="3892981625" sldId="260"/>
            <ac:spMk id="14" creationId="{35C69596-626E-4AD6-910F-9A9C2DAEA33C}"/>
          </ac:spMkLst>
        </pc:spChg>
        <pc:grpChg chg="mod">
          <ac:chgData name="Mihai Budiu" userId="3fe408b5c12bb05c" providerId="LiveId" clId="{E02BFF55-DE8F-4362-9888-84CC482AFF38}" dt="2022-05-17T04:15:52.403" v="2386" actId="1076"/>
          <ac:grpSpMkLst>
            <pc:docMk/>
            <pc:sldMk cId="3892981625" sldId="260"/>
            <ac:grpSpMk id="5" creationId="{8AE4048A-AEF5-45A4-A39F-AD49B9AC2D27}"/>
          </ac:grpSpMkLst>
        </pc:grpChg>
        <pc:picChg chg="mod">
          <ac:chgData name="Mihai Budiu" userId="3fe408b5c12bb05c" providerId="LiveId" clId="{E02BFF55-DE8F-4362-9888-84CC482AFF38}" dt="2022-05-17T04:15:54.583" v="2387" actId="1076"/>
          <ac:picMkLst>
            <pc:docMk/>
            <pc:sldMk cId="3892981625" sldId="260"/>
            <ac:picMk id="15" creationId="{9F30DCB4-46BC-4587-B08F-E138A1C66E79}"/>
          </ac:picMkLst>
        </pc:picChg>
      </pc:sldChg>
      <pc:sldChg chg="del">
        <pc:chgData name="Mihai Budiu" userId="3fe408b5c12bb05c" providerId="LiveId" clId="{E02BFF55-DE8F-4362-9888-84CC482AFF38}" dt="2022-05-17T04:24:41.806" v="2792" actId="47"/>
        <pc:sldMkLst>
          <pc:docMk/>
          <pc:sldMk cId="3961980958" sldId="261"/>
        </pc:sldMkLst>
      </pc:sldChg>
      <pc:sldChg chg="addSp delSp modSp mod">
        <pc:chgData name="Mihai Budiu" userId="3fe408b5c12bb05c" providerId="LiveId" clId="{E02BFF55-DE8F-4362-9888-84CC482AFF38}" dt="2022-05-17T18:43:47.376" v="6248" actId="404"/>
        <pc:sldMkLst>
          <pc:docMk/>
          <pc:sldMk cId="3285434084" sldId="262"/>
        </pc:sldMkLst>
        <pc:spChg chg="mod">
          <ac:chgData name="Mihai Budiu" userId="3fe408b5c12bb05c" providerId="LiveId" clId="{E02BFF55-DE8F-4362-9888-84CC482AFF38}" dt="2022-05-17T04:20:45.137" v="2655" actId="20577"/>
          <ac:spMkLst>
            <pc:docMk/>
            <pc:sldMk cId="3285434084" sldId="262"/>
            <ac:spMk id="2" creationId="{1EA0756E-DA84-46AA-B70C-FF63EC0F0531}"/>
          </ac:spMkLst>
        </pc:spChg>
        <pc:spChg chg="mod">
          <ac:chgData name="Mihai Budiu" userId="3fe408b5c12bb05c" providerId="LiveId" clId="{E02BFF55-DE8F-4362-9888-84CC482AFF38}" dt="2022-05-17T18:43:20.741" v="6231" actId="20577"/>
          <ac:spMkLst>
            <pc:docMk/>
            <pc:sldMk cId="3285434084" sldId="262"/>
            <ac:spMk id="3" creationId="{2E629595-4BA1-4190-80BB-D55EFAF2C401}"/>
          </ac:spMkLst>
        </pc:spChg>
        <pc:spChg chg="mod">
          <ac:chgData name="Mihai Budiu" userId="3fe408b5c12bb05c" providerId="LiveId" clId="{E02BFF55-DE8F-4362-9888-84CC482AFF38}" dt="2022-05-17T18:43:47.376" v="6248" actId="404"/>
          <ac:spMkLst>
            <pc:docMk/>
            <pc:sldMk cId="3285434084" sldId="262"/>
            <ac:spMk id="8" creationId="{F3BAFB0E-762C-428F-A887-2A820CC3218B}"/>
          </ac:spMkLst>
        </pc:spChg>
        <pc:spChg chg="add del mod">
          <ac:chgData name="Mihai Budiu" userId="3fe408b5c12bb05c" providerId="LiveId" clId="{E02BFF55-DE8F-4362-9888-84CC482AFF38}" dt="2022-05-17T04:21:42.335" v="2663"/>
          <ac:spMkLst>
            <pc:docMk/>
            <pc:sldMk cId="3285434084" sldId="262"/>
            <ac:spMk id="34" creationId="{2508668B-F706-4F18-95A5-257246187EF3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39" creationId="{07E75F45-FE19-4268-ADFD-1BC8FC4AFD3D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0" creationId="{EDBFFFBC-E5E4-4829-A71D-7C67D6CF8F39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1" creationId="{E36A5255-BDAA-48EB-A4EA-96D0E4E9AED1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2" creationId="{019E1CB0-F783-4ECE-B8F4-B4661C2B16B2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4" creationId="{B2EA2274-45F1-4BF7-BB7D-4FA49620E7FF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5" creationId="{2B9DFD0A-3EAF-4A63-8F93-94B67288BC15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6" creationId="{8026F66D-ABE2-4A76-AA4D-CB5EFBDD4304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7" creationId="{04CDD3B0-C8E4-4280-8F7E-368E9E43885D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49" creationId="{AF27630C-80C9-466B-AF6C-8A30897EC723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50" creationId="{B749F95F-1957-4D0A-9674-EFFDCE9DEF18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51" creationId="{E901F047-8DB8-46EE-B942-74694983CE5F}"/>
          </ac:spMkLst>
        </pc:spChg>
        <pc:spChg chg="mod">
          <ac:chgData name="Mihai Budiu" userId="3fe408b5c12bb05c" providerId="LiveId" clId="{E02BFF55-DE8F-4362-9888-84CC482AFF38}" dt="2022-05-17T04:21:38.754" v="2662"/>
          <ac:spMkLst>
            <pc:docMk/>
            <pc:sldMk cId="3285434084" sldId="262"/>
            <ac:spMk id="52" creationId="{0E9C4A57-7980-41AA-ACDF-0976FC5286E2}"/>
          </ac:spMkLst>
        </pc:spChg>
        <pc:spChg chg="add mod">
          <ac:chgData name="Mihai Budiu" userId="3fe408b5c12bb05c" providerId="LiveId" clId="{E02BFF55-DE8F-4362-9888-84CC482AFF38}" dt="2022-05-17T04:55:18.218" v="3665" actId="20577"/>
          <ac:spMkLst>
            <pc:docMk/>
            <pc:sldMk cId="3285434084" sldId="262"/>
            <ac:spMk id="53" creationId="{C2A58058-B973-48B4-9727-8556645F1CAD}"/>
          </ac:spMkLst>
        </pc:spChg>
        <pc:spChg chg="mod">
          <ac:chgData name="Mihai Budiu" userId="3fe408b5c12bb05c" providerId="LiveId" clId="{E02BFF55-DE8F-4362-9888-84CC482AFF38}" dt="2022-05-17T04:22:58.435" v="2764"/>
          <ac:spMkLst>
            <pc:docMk/>
            <pc:sldMk cId="3285434084" sldId="262"/>
            <ac:spMk id="58" creationId="{EBC57F03-D4E1-400A-BFBA-940926B163D8}"/>
          </ac:spMkLst>
        </pc:spChg>
        <pc:spChg chg="mod">
          <ac:chgData name="Mihai Budiu" userId="3fe408b5c12bb05c" providerId="LiveId" clId="{E02BFF55-DE8F-4362-9888-84CC482AFF38}" dt="2022-05-17T04:23:03.202" v="2765"/>
          <ac:spMkLst>
            <pc:docMk/>
            <pc:sldMk cId="3285434084" sldId="262"/>
            <ac:spMk id="59" creationId="{CE8E0CF3-EF96-4BB5-BE18-0172BD40AE92}"/>
          </ac:spMkLst>
        </pc:spChg>
        <pc:spChg chg="mod">
          <ac:chgData name="Mihai Budiu" userId="3fe408b5c12bb05c" providerId="LiveId" clId="{E02BFF55-DE8F-4362-9888-84CC482AFF38}" dt="2022-05-17T04:23:08.041" v="2766"/>
          <ac:spMkLst>
            <pc:docMk/>
            <pc:sldMk cId="3285434084" sldId="262"/>
            <ac:spMk id="60" creationId="{B55F367D-2A63-437D-9DC4-75A40E8DE80F}"/>
          </ac:spMkLst>
        </pc:spChg>
        <pc:spChg chg="mod">
          <ac:chgData name="Mihai Budiu" userId="3fe408b5c12bb05c" providerId="LiveId" clId="{E02BFF55-DE8F-4362-9888-84CC482AFF38}" dt="2022-05-17T04:21:43.245" v="2664"/>
          <ac:spMkLst>
            <pc:docMk/>
            <pc:sldMk cId="3285434084" sldId="262"/>
            <ac:spMk id="61" creationId="{BEE233DA-1449-431B-B7CF-FEBE588A3944}"/>
          </ac:spMkLst>
        </pc:spChg>
        <pc:spChg chg="mod">
          <ac:chgData name="Mihai Budiu" userId="3fe408b5c12bb05c" providerId="LiveId" clId="{E02BFF55-DE8F-4362-9888-84CC482AFF38}" dt="2022-05-17T04:23:21.306" v="2767"/>
          <ac:spMkLst>
            <pc:docMk/>
            <pc:sldMk cId="3285434084" sldId="262"/>
            <ac:spMk id="63" creationId="{83A89F70-DC9F-4864-9FD4-B48ADAB1F5BF}"/>
          </ac:spMkLst>
        </pc:spChg>
        <pc:spChg chg="mod">
          <ac:chgData name="Mihai Budiu" userId="3fe408b5c12bb05c" providerId="LiveId" clId="{E02BFF55-DE8F-4362-9888-84CC482AFF38}" dt="2022-05-17T04:23:40.155" v="2768"/>
          <ac:spMkLst>
            <pc:docMk/>
            <pc:sldMk cId="3285434084" sldId="262"/>
            <ac:spMk id="64" creationId="{0CC1339A-6ACC-4DF9-B70A-81B17C9447EA}"/>
          </ac:spMkLst>
        </pc:spChg>
        <pc:spChg chg="mod">
          <ac:chgData name="Mihai Budiu" userId="3fe408b5c12bb05c" providerId="LiveId" clId="{E02BFF55-DE8F-4362-9888-84CC482AFF38}" dt="2022-05-17T04:23:45.146" v="2769"/>
          <ac:spMkLst>
            <pc:docMk/>
            <pc:sldMk cId="3285434084" sldId="262"/>
            <ac:spMk id="65" creationId="{666050DA-F3E0-4B9E-8A87-FD79B7008644}"/>
          </ac:spMkLst>
        </pc:spChg>
        <pc:spChg chg="mod">
          <ac:chgData name="Mihai Budiu" userId="3fe408b5c12bb05c" providerId="LiveId" clId="{E02BFF55-DE8F-4362-9888-84CC482AFF38}" dt="2022-05-17T04:21:43.245" v="2664"/>
          <ac:spMkLst>
            <pc:docMk/>
            <pc:sldMk cId="3285434084" sldId="262"/>
            <ac:spMk id="66" creationId="{AA5DDF91-90EA-41E8-B9F4-6634ED4712CB}"/>
          </ac:spMkLst>
        </pc:spChg>
        <pc:spChg chg="mod">
          <ac:chgData name="Mihai Budiu" userId="3fe408b5c12bb05c" providerId="LiveId" clId="{E02BFF55-DE8F-4362-9888-84CC482AFF38}" dt="2022-05-17T04:23:50.875" v="2770"/>
          <ac:spMkLst>
            <pc:docMk/>
            <pc:sldMk cId="3285434084" sldId="262"/>
            <ac:spMk id="68" creationId="{79EF320D-FBFF-46EF-89D9-ACE35D89C1A0}"/>
          </ac:spMkLst>
        </pc:spChg>
        <pc:spChg chg="mod">
          <ac:chgData name="Mihai Budiu" userId="3fe408b5c12bb05c" providerId="LiveId" clId="{E02BFF55-DE8F-4362-9888-84CC482AFF38}" dt="2022-05-17T04:23:58.789" v="2771"/>
          <ac:spMkLst>
            <pc:docMk/>
            <pc:sldMk cId="3285434084" sldId="262"/>
            <ac:spMk id="69" creationId="{85A00094-8912-4167-97DE-AD3FA23B6DFD}"/>
          </ac:spMkLst>
        </pc:spChg>
        <pc:spChg chg="mod">
          <ac:chgData name="Mihai Budiu" userId="3fe408b5c12bb05c" providerId="LiveId" clId="{E02BFF55-DE8F-4362-9888-84CC482AFF38}" dt="2022-05-17T04:24:03.345" v="2772"/>
          <ac:spMkLst>
            <pc:docMk/>
            <pc:sldMk cId="3285434084" sldId="262"/>
            <ac:spMk id="70" creationId="{1113F305-B383-4C79-B4D7-87E2A08FF0EB}"/>
          </ac:spMkLst>
        </pc:spChg>
        <pc:spChg chg="mod">
          <ac:chgData name="Mihai Budiu" userId="3fe408b5c12bb05c" providerId="LiveId" clId="{E02BFF55-DE8F-4362-9888-84CC482AFF38}" dt="2022-05-17T04:21:43.245" v="2664"/>
          <ac:spMkLst>
            <pc:docMk/>
            <pc:sldMk cId="3285434084" sldId="262"/>
            <ac:spMk id="71" creationId="{3D1FDD01-5E3A-4DB9-B2D0-77DDF892877F}"/>
          </ac:spMkLst>
        </pc:spChg>
        <pc:grpChg chg="mod">
          <ac:chgData name="Mihai Budiu" userId="3fe408b5c12bb05c" providerId="LiveId" clId="{E02BFF55-DE8F-4362-9888-84CC482AFF38}" dt="2022-05-17T04:24:29.858" v="2790" actId="1076"/>
          <ac:grpSpMkLst>
            <pc:docMk/>
            <pc:sldMk cId="3285434084" sldId="262"/>
            <ac:grpSpMk id="17" creationId="{942D3AA5-CA3E-42C8-87A7-BDB856FA506F}"/>
          </ac:grpSpMkLst>
        </pc:grpChg>
        <pc:grpChg chg="mod">
          <ac:chgData name="Mihai Budiu" userId="3fe408b5c12bb05c" providerId="LiveId" clId="{E02BFF55-DE8F-4362-9888-84CC482AFF38}" dt="2022-05-17T04:24:29.858" v="2790" actId="1076"/>
          <ac:grpSpMkLst>
            <pc:docMk/>
            <pc:sldMk cId="3285434084" sldId="262"/>
            <ac:grpSpMk id="24" creationId="{D18A8968-0800-447A-99BD-1F22860BAED6}"/>
          </ac:grpSpMkLst>
        </pc:grpChg>
        <pc:grpChg chg="mod">
          <ac:chgData name="Mihai Budiu" userId="3fe408b5c12bb05c" providerId="LiveId" clId="{E02BFF55-DE8F-4362-9888-84CC482AFF38}" dt="2022-05-17T04:24:29.858" v="2790" actId="1076"/>
          <ac:grpSpMkLst>
            <pc:docMk/>
            <pc:sldMk cId="3285434084" sldId="262"/>
            <ac:grpSpMk id="29" creationId="{1E09AE23-4A1F-4EE6-95CD-85868DE9447F}"/>
          </ac:grpSpMkLst>
        </pc:grpChg>
        <pc:grpChg chg="add del mod">
          <ac:chgData name="Mihai Budiu" userId="3fe408b5c12bb05c" providerId="LiveId" clId="{E02BFF55-DE8F-4362-9888-84CC482AFF38}" dt="2022-05-17T04:21:42.335" v="2663"/>
          <ac:grpSpMkLst>
            <pc:docMk/>
            <pc:sldMk cId="3285434084" sldId="262"/>
            <ac:grpSpMk id="38" creationId="{D12771F0-3FD7-4DE8-ACCA-BDDDE4F1F52A}"/>
          </ac:grpSpMkLst>
        </pc:grpChg>
        <pc:grpChg chg="add del mod">
          <ac:chgData name="Mihai Budiu" userId="3fe408b5c12bb05c" providerId="LiveId" clId="{E02BFF55-DE8F-4362-9888-84CC482AFF38}" dt="2022-05-17T04:21:42.335" v="2663"/>
          <ac:grpSpMkLst>
            <pc:docMk/>
            <pc:sldMk cId="3285434084" sldId="262"/>
            <ac:grpSpMk id="43" creationId="{836F464A-89D0-4094-88CD-BD5BC928175A}"/>
          </ac:grpSpMkLst>
        </pc:grpChg>
        <pc:grpChg chg="add del mod">
          <ac:chgData name="Mihai Budiu" userId="3fe408b5c12bb05c" providerId="LiveId" clId="{E02BFF55-DE8F-4362-9888-84CC482AFF38}" dt="2022-05-17T04:21:42.335" v="2663"/>
          <ac:grpSpMkLst>
            <pc:docMk/>
            <pc:sldMk cId="3285434084" sldId="262"/>
            <ac:grpSpMk id="48" creationId="{F694C71C-3C69-43BE-A0B4-85877B360D87}"/>
          </ac:grpSpMkLst>
        </pc:grpChg>
        <pc:grpChg chg="add mod">
          <ac:chgData name="Mihai Budiu" userId="3fe408b5c12bb05c" providerId="LiveId" clId="{E02BFF55-DE8F-4362-9888-84CC482AFF38}" dt="2022-05-17T04:21:46.874" v="2706" actId="1035"/>
          <ac:grpSpMkLst>
            <pc:docMk/>
            <pc:sldMk cId="3285434084" sldId="262"/>
            <ac:grpSpMk id="57" creationId="{68778643-3D47-44CA-8663-037E4323ED98}"/>
          </ac:grpSpMkLst>
        </pc:grpChg>
        <pc:grpChg chg="add mod">
          <ac:chgData name="Mihai Budiu" userId="3fe408b5c12bb05c" providerId="LiveId" clId="{E02BFF55-DE8F-4362-9888-84CC482AFF38}" dt="2022-05-17T04:21:46.874" v="2706" actId="1035"/>
          <ac:grpSpMkLst>
            <pc:docMk/>
            <pc:sldMk cId="3285434084" sldId="262"/>
            <ac:grpSpMk id="62" creationId="{0C4F542A-548C-4981-9A7E-AA3102F5469D}"/>
          </ac:grpSpMkLst>
        </pc:grpChg>
        <pc:grpChg chg="add mod">
          <ac:chgData name="Mihai Budiu" userId="3fe408b5c12bb05c" providerId="LiveId" clId="{E02BFF55-DE8F-4362-9888-84CC482AFF38}" dt="2022-05-17T04:24:06.312" v="2773" actId="14100"/>
          <ac:grpSpMkLst>
            <pc:docMk/>
            <pc:sldMk cId="3285434084" sldId="262"/>
            <ac:grpSpMk id="67" creationId="{BD95836B-723B-49A5-903C-B5E3BD45D3A0}"/>
          </ac:grpSpMkLst>
        </pc:grpChg>
        <pc:picChg chg="del">
          <ac:chgData name="Mihai Budiu" userId="3fe408b5c12bb05c" providerId="LiveId" clId="{E02BFF55-DE8F-4362-9888-84CC482AFF38}" dt="2022-05-17T04:20:59.579" v="2660" actId="478"/>
          <ac:picMkLst>
            <pc:docMk/>
            <pc:sldMk cId="3285434084" sldId="262"/>
            <ac:picMk id="7" creationId="{9C116BA5-F8DF-44E5-BF2C-0B45B19C2153}"/>
          </ac:picMkLst>
        </pc:picChg>
        <pc:picChg chg="del">
          <ac:chgData name="Mihai Budiu" userId="3fe408b5c12bb05c" providerId="LiveId" clId="{E02BFF55-DE8F-4362-9888-84CC482AFF38}" dt="2022-05-17T04:20:57.203" v="2659" actId="478"/>
          <ac:picMkLst>
            <pc:docMk/>
            <pc:sldMk cId="3285434084" sldId="262"/>
            <ac:picMk id="9" creationId="{3E012357-5D75-4AC5-AA51-6ED0A357F57F}"/>
          </ac:picMkLst>
        </pc:picChg>
        <pc:cxnChg chg="mod">
          <ac:chgData name="Mihai Budiu" userId="3fe408b5c12bb05c" providerId="LiveId" clId="{E02BFF55-DE8F-4362-9888-84CC482AFF38}" dt="2022-05-17T04:24:29.858" v="2790" actId="1076"/>
          <ac:cxnSpMkLst>
            <pc:docMk/>
            <pc:sldMk cId="3285434084" sldId="262"/>
            <ac:cxnSpMk id="13" creationId="{8F2C41FE-6E1C-4C8A-9FDC-864A7FD5EE18}"/>
          </ac:cxnSpMkLst>
        </pc:cxnChg>
        <pc:cxnChg chg="mod">
          <ac:chgData name="Mihai Budiu" userId="3fe408b5c12bb05c" providerId="LiveId" clId="{E02BFF55-DE8F-4362-9888-84CC482AFF38}" dt="2022-05-17T04:24:29.858" v="2790" actId="1076"/>
          <ac:cxnSpMkLst>
            <pc:docMk/>
            <pc:sldMk cId="3285434084" sldId="262"/>
            <ac:cxnSpMk id="14" creationId="{60C1B58D-AF63-470B-9CAF-737E7325BB60}"/>
          </ac:cxnSpMkLst>
        </pc:cxnChg>
        <pc:cxnChg chg="mod">
          <ac:chgData name="Mihai Budiu" userId="3fe408b5c12bb05c" providerId="LiveId" clId="{E02BFF55-DE8F-4362-9888-84CC482AFF38}" dt="2022-05-17T04:24:29.858" v="2790" actId="1076"/>
          <ac:cxnSpMkLst>
            <pc:docMk/>
            <pc:sldMk cId="3285434084" sldId="262"/>
            <ac:cxnSpMk id="20" creationId="{96350F50-9CC8-4DAB-8290-8D0E934C8721}"/>
          </ac:cxnSpMkLst>
        </pc:cxnChg>
        <pc:cxnChg chg="add del mod">
          <ac:chgData name="Mihai Budiu" userId="3fe408b5c12bb05c" providerId="LiveId" clId="{E02BFF55-DE8F-4362-9888-84CC482AFF38}" dt="2022-05-17T04:21:42.335" v="2663"/>
          <ac:cxnSpMkLst>
            <pc:docMk/>
            <pc:sldMk cId="3285434084" sldId="262"/>
            <ac:cxnSpMk id="35" creationId="{2F0ADA5D-E4E9-4F83-936D-BC0D34D391C1}"/>
          </ac:cxnSpMkLst>
        </pc:cxnChg>
        <pc:cxnChg chg="add del mod">
          <ac:chgData name="Mihai Budiu" userId="3fe408b5c12bb05c" providerId="LiveId" clId="{E02BFF55-DE8F-4362-9888-84CC482AFF38}" dt="2022-05-17T04:21:42.335" v="2663"/>
          <ac:cxnSpMkLst>
            <pc:docMk/>
            <pc:sldMk cId="3285434084" sldId="262"/>
            <ac:cxnSpMk id="36" creationId="{DF351782-C09C-4B5A-86A4-176C23BF1EB4}"/>
          </ac:cxnSpMkLst>
        </pc:cxnChg>
        <pc:cxnChg chg="add del mod">
          <ac:chgData name="Mihai Budiu" userId="3fe408b5c12bb05c" providerId="LiveId" clId="{E02BFF55-DE8F-4362-9888-84CC482AFF38}" dt="2022-05-17T04:21:42.335" v="2663"/>
          <ac:cxnSpMkLst>
            <pc:docMk/>
            <pc:sldMk cId="3285434084" sldId="262"/>
            <ac:cxnSpMk id="37" creationId="{F999E517-0C91-4D7B-B305-F7CDF64142B5}"/>
          </ac:cxnSpMkLst>
        </pc:cxnChg>
        <pc:cxnChg chg="add mod">
          <ac:chgData name="Mihai Budiu" userId="3fe408b5c12bb05c" providerId="LiveId" clId="{E02BFF55-DE8F-4362-9888-84CC482AFF38}" dt="2022-05-17T04:21:46.874" v="2706" actId="1035"/>
          <ac:cxnSpMkLst>
            <pc:docMk/>
            <pc:sldMk cId="3285434084" sldId="262"/>
            <ac:cxnSpMk id="54" creationId="{06ECCC56-A7B2-423C-9027-F4575FE02B1D}"/>
          </ac:cxnSpMkLst>
        </pc:cxnChg>
        <pc:cxnChg chg="add mod">
          <ac:chgData name="Mihai Budiu" userId="3fe408b5c12bb05c" providerId="LiveId" clId="{E02BFF55-DE8F-4362-9888-84CC482AFF38}" dt="2022-05-17T04:21:46.874" v="2706" actId="1035"/>
          <ac:cxnSpMkLst>
            <pc:docMk/>
            <pc:sldMk cId="3285434084" sldId="262"/>
            <ac:cxnSpMk id="55" creationId="{2CF90DA3-B534-45C5-A064-BBCAABB838C5}"/>
          </ac:cxnSpMkLst>
        </pc:cxnChg>
        <pc:cxnChg chg="add mod">
          <ac:chgData name="Mihai Budiu" userId="3fe408b5c12bb05c" providerId="LiveId" clId="{E02BFF55-DE8F-4362-9888-84CC482AFF38}" dt="2022-05-17T04:21:46.874" v="2706" actId="1035"/>
          <ac:cxnSpMkLst>
            <pc:docMk/>
            <pc:sldMk cId="3285434084" sldId="262"/>
            <ac:cxnSpMk id="56" creationId="{268827E3-92B9-4782-8C47-568F553C7877}"/>
          </ac:cxnSpMkLst>
        </pc:cxnChg>
      </pc:sldChg>
      <pc:sldChg chg="del">
        <pc:chgData name="Mihai Budiu" userId="3fe408b5c12bb05c" providerId="LiveId" clId="{E02BFF55-DE8F-4362-9888-84CC482AFF38}" dt="2022-05-17T04:24:45.350" v="2793" actId="47"/>
        <pc:sldMkLst>
          <pc:docMk/>
          <pc:sldMk cId="3572706360" sldId="263"/>
        </pc:sldMkLst>
      </pc:sldChg>
      <pc:sldChg chg="del">
        <pc:chgData name="Mihai Budiu" userId="3fe408b5c12bb05c" providerId="LiveId" clId="{E02BFF55-DE8F-4362-9888-84CC482AFF38}" dt="2022-05-17T04:24:39.834" v="2791" actId="47"/>
        <pc:sldMkLst>
          <pc:docMk/>
          <pc:sldMk cId="4067653492" sldId="265"/>
        </pc:sldMkLst>
      </pc:sldChg>
      <pc:sldChg chg="modSp mod">
        <pc:chgData name="Mihai Budiu" userId="3fe408b5c12bb05c" providerId="LiveId" clId="{E02BFF55-DE8F-4362-9888-84CC482AFF38}" dt="2022-05-17T22:36:32.117" v="9377" actId="12"/>
        <pc:sldMkLst>
          <pc:docMk/>
          <pc:sldMk cId="3877867078" sldId="267"/>
        </pc:sldMkLst>
        <pc:spChg chg="mod">
          <ac:chgData name="Mihai Budiu" userId="3fe408b5c12bb05c" providerId="LiveId" clId="{E02BFF55-DE8F-4362-9888-84CC482AFF38}" dt="2022-05-17T22:36:32.117" v="9377" actId="12"/>
          <ac:spMkLst>
            <pc:docMk/>
            <pc:sldMk cId="3877867078" sldId="267"/>
            <ac:spMk id="3" creationId="{5F09702C-78C2-4FAC-A417-9403F2C8411E}"/>
          </ac:spMkLst>
        </pc:spChg>
        <pc:spChg chg="mod">
          <ac:chgData name="Mihai Budiu" userId="3fe408b5c12bb05c" providerId="LiveId" clId="{E02BFF55-DE8F-4362-9888-84CC482AFF38}" dt="2022-05-17T17:53:09.412" v="4765" actId="1036"/>
          <ac:spMkLst>
            <pc:docMk/>
            <pc:sldMk cId="3877867078" sldId="267"/>
            <ac:spMk id="12" creationId="{64558854-5ADD-4E79-B335-02DB1C9D2256}"/>
          </ac:spMkLst>
        </pc:spChg>
        <pc:grpChg chg="mod">
          <ac:chgData name="Mihai Budiu" userId="3fe408b5c12bb05c" providerId="LiveId" clId="{E02BFF55-DE8F-4362-9888-84CC482AFF38}" dt="2022-05-17T17:53:09.412" v="4765" actId="1036"/>
          <ac:grpSpMkLst>
            <pc:docMk/>
            <pc:sldMk cId="3877867078" sldId="267"/>
            <ac:grpSpMk id="15" creationId="{9159E0C6-E10C-42D1-BA09-2524BB1B2B1B}"/>
          </ac:grpSpMkLst>
        </pc:grpChg>
        <pc:grpChg chg="mod">
          <ac:chgData name="Mihai Budiu" userId="3fe408b5c12bb05c" providerId="LiveId" clId="{E02BFF55-DE8F-4362-9888-84CC482AFF38}" dt="2022-05-17T17:53:09.412" v="4765" actId="1036"/>
          <ac:grpSpMkLst>
            <pc:docMk/>
            <pc:sldMk cId="3877867078" sldId="267"/>
            <ac:grpSpMk id="22" creationId="{98C91E5D-391D-46F0-84BC-A8B1017CDCEF}"/>
          </ac:grpSpMkLst>
        </pc:grpChg>
        <pc:cxnChg chg="mod">
          <ac:chgData name="Mihai Budiu" userId="3fe408b5c12bb05c" providerId="LiveId" clId="{E02BFF55-DE8F-4362-9888-84CC482AFF38}" dt="2022-05-17T17:53:09.412" v="4765" actId="1036"/>
          <ac:cxnSpMkLst>
            <pc:docMk/>
            <pc:sldMk cId="3877867078" sldId="267"/>
            <ac:cxnSpMk id="13" creationId="{C95B7D30-AAEA-48EB-8414-B78996F0AA4C}"/>
          </ac:cxnSpMkLst>
        </pc:cxnChg>
        <pc:cxnChg chg="mod">
          <ac:chgData name="Mihai Budiu" userId="3fe408b5c12bb05c" providerId="LiveId" clId="{E02BFF55-DE8F-4362-9888-84CC482AFF38}" dt="2022-05-17T17:53:09.412" v="4765" actId="1036"/>
          <ac:cxnSpMkLst>
            <pc:docMk/>
            <pc:sldMk cId="3877867078" sldId="267"/>
            <ac:cxnSpMk id="14" creationId="{1BDAAFCB-7ED7-4EA0-BC2A-47D740108B1E}"/>
          </ac:cxnSpMkLst>
        </pc:cxnChg>
      </pc:sldChg>
      <pc:sldChg chg="modSp mod modAnim">
        <pc:chgData name="Mihai Budiu" userId="3fe408b5c12bb05c" providerId="LiveId" clId="{E02BFF55-DE8F-4362-9888-84CC482AFF38}" dt="2022-05-17T22:38:28.481" v="9390" actId="6549"/>
        <pc:sldMkLst>
          <pc:docMk/>
          <pc:sldMk cId="1999889817" sldId="268"/>
        </pc:sldMkLst>
        <pc:spChg chg="mod">
          <ac:chgData name="Mihai Budiu" userId="3fe408b5c12bb05c" providerId="LiveId" clId="{E02BFF55-DE8F-4362-9888-84CC482AFF38}" dt="2022-05-17T22:38:26.770" v="9389" actId="6549"/>
          <ac:spMkLst>
            <pc:docMk/>
            <pc:sldMk cId="1999889817" sldId="268"/>
            <ac:spMk id="3" creationId="{E1E31C0B-EE48-465F-B548-703DFFCC40B7}"/>
          </ac:spMkLst>
        </pc:spChg>
        <pc:grpChg chg="mod">
          <ac:chgData name="Mihai Budiu" userId="3fe408b5c12bb05c" providerId="LiveId" clId="{E02BFF55-DE8F-4362-9888-84CC482AFF38}" dt="2022-05-17T18:45:21.546" v="6250" actId="1076"/>
          <ac:grpSpMkLst>
            <pc:docMk/>
            <pc:sldMk cId="1999889817" sldId="268"/>
            <ac:grpSpMk id="24" creationId="{93ED7755-6708-4E13-B46B-CA6787E201D5}"/>
          </ac:grpSpMkLst>
        </pc:grpChg>
      </pc:sldChg>
      <pc:sldChg chg="modSp mod modAnim">
        <pc:chgData name="Mihai Budiu" userId="3fe408b5c12bb05c" providerId="LiveId" clId="{E02BFF55-DE8F-4362-9888-84CC482AFF38}" dt="2022-05-17T17:56:07.591" v="4981" actId="1076"/>
        <pc:sldMkLst>
          <pc:docMk/>
          <pc:sldMk cId="1781158406" sldId="269"/>
        </pc:sldMkLst>
        <pc:spChg chg="mod">
          <ac:chgData name="Mihai Budiu" userId="3fe408b5c12bb05c" providerId="LiveId" clId="{E02BFF55-DE8F-4362-9888-84CC482AFF38}" dt="2022-05-17T17:56:07.591" v="4981" actId="1076"/>
          <ac:spMkLst>
            <pc:docMk/>
            <pc:sldMk cId="1781158406" sldId="269"/>
            <ac:spMk id="3" creationId="{E442196C-5743-4205-83BB-A57AC1566CA2}"/>
          </ac:spMkLst>
        </pc:spChg>
        <pc:spChg chg="mod">
          <ac:chgData name="Mihai Budiu" userId="3fe408b5c12bb05c" providerId="LiveId" clId="{E02BFF55-DE8F-4362-9888-84CC482AFF38}" dt="2022-05-17T04:34:27.045" v="3193" actId="27636"/>
          <ac:spMkLst>
            <pc:docMk/>
            <pc:sldMk cId="1781158406" sldId="269"/>
            <ac:spMk id="39" creationId="{8C8C3655-FCB6-48C9-936F-BF6DB54AC45E}"/>
          </ac:spMkLst>
        </pc:spChg>
      </pc:sldChg>
      <pc:sldChg chg="addSp delSp modSp mod ord">
        <pc:chgData name="Mihai Budiu" userId="3fe408b5c12bb05c" providerId="LiveId" clId="{E02BFF55-DE8F-4362-9888-84CC482AFF38}" dt="2022-05-17T04:35:51.318" v="3199"/>
        <pc:sldMkLst>
          <pc:docMk/>
          <pc:sldMk cId="647984844" sldId="270"/>
        </pc:sldMkLst>
        <pc:spChg chg="mod">
          <ac:chgData name="Mihai Budiu" userId="3fe408b5c12bb05c" providerId="LiveId" clId="{E02BFF55-DE8F-4362-9888-84CC482AFF38}" dt="2022-05-17T04:31:26.428" v="3151" actId="20577"/>
          <ac:spMkLst>
            <pc:docMk/>
            <pc:sldMk cId="647984844" sldId="270"/>
            <ac:spMk id="2" creationId="{E2FDACE3-363B-4FE8-B42A-2E9EC17AE024}"/>
          </ac:spMkLst>
        </pc:spChg>
        <pc:spChg chg="mod">
          <ac:chgData name="Mihai Budiu" userId="3fe408b5c12bb05c" providerId="LiveId" clId="{E02BFF55-DE8F-4362-9888-84CC482AFF38}" dt="2022-05-17T04:32:46.050" v="3186" actId="14100"/>
          <ac:spMkLst>
            <pc:docMk/>
            <pc:sldMk cId="647984844" sldId="270"/>
            <ac:spMk id="3" creationId="{28C41D07-F201-4204-8B80-AECD46D2E316}"/>
          </ac:spMkLst>
        </pc:spChg>
        <pc:spChg chg="add del mod">
          <ac:chgData name="Mihai Budiu" userId="3fe408b5c12bb05c" providerId="LiveId" clId="{E02BFF55-DE8F-4362-9888-84CC482AFF38}" dt="2022-05-17T04:32:32.427" v="3181" actId="478"/>
          <ac:spMkLst>
            <pc:docMk/>
            <pc:sldMk cId="647984844" sldId="270"/>
            <ac:spMk id="7" creationId="{87C4766F-7D62-435F-9757-D2C5B5641670}"/>
          </ac:spMkLst>
        </pc:spChg>
        <pc:picChg chg="add mod">
          <ac:chgData name="Mihai Budiu" userId="3fe408b5c12bb05c" providerId="LiveId" clId="{E02BFF55-DE8F-4362-9888-84CC482AFF38}" dt="2022-05-17T04:32:41.707" v="3185" actId="1076"/>
          <ac:picMkLst>
            <pc:docMk/>
            <pc:sldMk cId="647984844" sldId="270"/>
            <ac:picMk id="6" creationId="{A1904AB1-433D-47A1-8EA0-2EB99980B366}"/>
          </ac:picMkLst>
        </pc:picChg>
        <pc:picChg chg="del mod">
          <ac:chgData name="Mihai Budiu" userId="3fe408b5c12bb05c" providerId="LiveId" clId="{E02BFF55-DE8F-4362-9888-84CC482AFF38}" dt="2022-05-17T04:32:00.319" v="3176" actId="478"/>
          <ac:picMkLst>
            <pc:docMk/>
            <pc:sldMk cId="647984844" sldId="270"/>
            <ac:picMk id="34" creationId="{7B04B21B-5790-4365-B6E5-DFA7A55FCFCE}"/>
          </ac:picMkLst>
        </pc:picChg>
      </pc:sldChg>
      <pc:sldChg chg="addSp delSp modSp mod">
        <pc:chgData name="Mihai Budiu" userId="3fe408b5c12bb05c" providerId="LiveId" clId="{E02BFF55-DE8F-4362-9888-84CC482AFF38}" dt="2022-05-17T04:37:21.086" v="3244" actId="478"/>
        <pc:sldMkLst>
          <pc:docMk/>
          <pc:sldMk cId="861629118" sldId="273"/>
        </pc:sldMkLst>
        <pc:spChg chg="mod">
          <ac:chgData name="Mihai Budiu" userId="3fe408b5c12bb05c" providerId="LiveId" clId="{E02BFF55-DE8F-4362-9888-84CC482AFF38}" dt="2022-05-17T04:37:00.783" v="3231" actId="20577"/>
          <ac:spMkLst>
            <pc:docMk/>
            <pc:sldMk cId="861629118" sldId="273"/>
            <ac:spMk id="2" creationId="{86680014-26E0-4CBE-AFC9-AEED0EFB0B3E}"/>
          </ac:spMkLst>
        </pc:spChg>
        <pc:spChg chg="del mod">
          <ac:chgData name="Mihai Budiu" userId="3fe408b5c12bb05c" providerId="LiveId" clId="{E02BFF55-DE8F-4362-9888-84CC482AFF38}" dt="2022-05-17T04:37:17.378" v="3243" actId="478"/>
          <ac:spMkLst>
            <pc:docMk/>
            <pc:sldMk cId="861629118" sldId="273"/>
            <ac:spMk id="3" creationId="{52B42906-360C-4E79-971F-6A8A59AC216E}"/>
          </ac:spMkLst>
        </pc:spChg>
        <pc:spChg chg="add del mod">
          <ac:chgData name="Mihai Budiu" userId="3fe408b5c12bb05c" providerId="LiveId" clId="{E02BFF55-DE8F-4362-9888-84CC482AFF38}" dt="2022-05-17T04:37:21.086" v="3244" actId="478"/>
          <ac:spMkLst>
            <pc:docMk/>
            <pc:sldMk cId="861629118" sldId="273"/>
            <ac:spMk id="6" creationId="{509BB5F2-2161-48CA-A1B6-A40D9F0F1A65}"/>
          </ac:spMkLst>
        </pc:spChg>
        <pc:picChg chg="mod">
          <ac:chgData name="Mihai Budiu" userId="3fe408b5c12bb05c" providerId="LiveId" clId="{E02BFF55-DE8F-4362-9888-84CC482AFF38}" dt="2022-05-17T04:36:46.399" v="3219" actId="1076"/>
          <ac:picMkLst>
            <pc:docMk/>
            <pc:sldMk cId="861629118" sldId="273"/>
            <ac:picMk id="8" creationId="{2C4C1F0F-CD68-4E84-8524-049C30EFB130}"/>
          </ac:picMkLst>
        </pc:picChg>
      </pc:sldChg>
      <pc:sldChg chg="modSp mod ord">
        <pc:chgData name="Mihai Budiu" userId="3fe408b5c12bb05c" providerId="LiveId" clId="{E02BFF55-DE8F-4362-9888-84CC482AFF38}" dt="2022-05-17T04:35:51.318" v="3199"/>
        <pc:sldMkLst>
          <pc:docMk/>
          <pc:sldMk cId="3619181585" sldId="274"/>
        </pc:sldMkLst>
        <pc:spChg chg="mod">
          <ac:chgData name="Mihai Budiu" userId="3fe408b5c12bb05c" providerId="LiveId" clId="{E02BFF55-DE8F-4362-9888-84CC482AFF38}" dt="2022-05-17T04:32:59.577" v="3189" actId="20577"/>
          <ac:spMkLst>
            <pc:docMk/>
            <pc:sldMk cId="3619181585" sldId="274"/>
            <ac:spMk id="3" creationId="{56E01DC5-E2CB-4D9B-B2A9-4275CF94F8D2}"/>
          </ac:spMkLst>
        </pc:spChg>
        <pc:picChg chg="mod">
          <ac:chgData name="Mihai Budiu" userId="3fe408b5c12bb05c" providerId="LiveId" clId="{E02BFF55-DE8F-4362-9888-84CC482AFF38}" dt="2022-05-17T04:31:07.901" v="3092" actId="1076"/>
          <ac:picMkLst>
            <pc:docMk/>
            <pc:sldMk cId="3619181585" sldId="274"/>
            <ac:picMk id="6" creationId="{849D0336-C617-40A9-B0C9-9128F85579CB}"/>
          </ac:picMkLst>
        </pc:picChg>
      </pc:sldChg>
      <pc:sldChg chg="modSp mod">
        <pc:chgData name="Mihai Budiu" userId="3fe408b5c12bb05c" providerId="LiveId" clId="{E02BFF55-DE8F-4362-9888-84CC482AFF38}" dt="2022-05-17T22:34:33.438" v="9314" actId="1076"/>
        <pc:sldMkLst>
          <pc:docMk/>
          <pc:sldMk cId="2120224437" sldId="276"/>
        </pc:sldMkLst>
        <pc:spChg chg="mod">
          <ac:chgData name="Mihai Budiu" userId="3fe408b5c12bb05c" providerId="LiveId" clId="{E02BFF55-DE8F-4362-9888-84CC482AFF38}" dt="2022-05-17T22:34:24.917" v="9311" actId="1036"/>
          <ac:spMkLst>
            <pc:docMk/>
            <pc:sldMk cId="2120224437" sldId="276"/>
            <ac:spMk id="7" creationId="{30CF4EC9-1F45-4AB5-A7F2-8800F0E73AE1}"/>
          </ac:spMkLst>
        </pc:spChg>
        <pc:spChg chg="mod">
          <ac:chgData name="Mihai Budiu" userId="3fe408b5c12bb05c" providerId="LiveId" clId="{E02BFF55-DE8F-4362-9888-84CC482AFF38}" dt="2022-05-17T22:34:28.370" v="9312" actId="14100"/>
          <ac:spMkLst>
            <pc:docMk/>
            <pc:sldMk cId="2120224437" sldId="276"/>
            <ac:spMk id="8" creationId="{89B38587-C679-417A-B4D6-26D3F05E54D0}"/>
          </ac:spMkLst>
        </pc:spChg>
        <pc:grpChg chg="mod">
          <ac:chgData name="Mihai Budiu" userId="3fe408b5c12bb05c" providerId="LiveId" clId="{E02BFF55-DE8F-4362-9888-84CC482AFF38}" dt="2022-05-17T22:34:24.917" v="9311" actId="1036"/>
          <ac:grpSpMkLst>
            <pc:docMk/>
            <pc:sldMk cId="2120224437" sldId="276"/>
            <ac:grpSpMk id="11" creationId="{7371CF15-01BE-448F-B87F-AEF348C270C0}"/>
          </ac:grpSpMkLst>
        </pc:grpChg>
        <pc:grpChg chg="mod">
          <ac:chgData name="Mihai Budiu" userId="3fe408b5c12bb05c" providerId="LiveId" clId="{E02BFF55-DE8F-4362-9888-84CC482AFF38}" dt="2022-05-17T22:34:24.917" v="9311" actId="1036"/>
          <ac:grpSpMkLst>
            <pc:docMk/>
            <pc:sldMk cId="2120224437" sldId="276"/>
            <ac:grpSpMk id="18" creationId="{5B0F1514-CAFB-4FD4-B3E9-24B83FDA96BF}"/>
          </ac:grpSpMkLst>
        </pc:grpChg>
        <pc:picChg chg="mod">
          <ac:chgData name="Mihai Budiu" userId="3fe408b5c12bb05c" providerId="LiveId" clId="{E02BFF55-DE8F-4362-9888-84CC482AFF38}" dt="2022-05-17T22:34:33.438" v="9314" actId="1076"/>
          <ac:picMkLst>
            <pc:docMk/>
            <pc:sldMk cId="2120224437" sldId="276"/>
            <ac:picMk id="6" creationId="{6DC7E63B-8911-4657-B89E-C2D57BFD263F}"/>
          </ac:picMkLst>
        </pc:picChg>
        <pc:cxnChg chg="mod">
          <ac:chgData name="Mihai Budiu" userId="3fe408b5c12bb05c" providerId="LiveId" clId="{E02BFF55-DE8F-4362-9888-84CC482AFF38}" dt="2022-05-17T22:34:24.917" v="9311" actId="1036"/>
          <ac:cxnSpMkLst>
            <pc:docMk/>
            <pc:sldMk cId="2120224437" sldId="276"/>
            <ac:cxnSpMk id="9" creationId="{F3F60865-444E-49E6-BFD2-14FFCD3495B0}"/>
          </ac:cxnSpMkLst>
        </pc:cxnChg>
        <pc:cxnChg chg="mod">
          <ac:chgData name="Mihai Budiu" userId="3fe408b5c12bb05c" providerId="LiveId" clId="{E02BFF55-DE8F-4362-9888-84CC482AFF38}" dt="2022-05-17T22:34:24.917" v="9311" actId="1036"/>
          <ac:cxnSpMkLst>
            <pc:docMk/>
            <pc:sldMk cId="2120224437" sldId="276"/>
            <ac:cxnSpMk id="10" creationId="{41C25E06-D852-49A7-B2CE-602813C14299}"/>
          </ac:cxnSpMkLst>
        </pc:cxnChg>
      </pc:sldChg>
      <pc:sldChg chg="del">
        <pc:chgData name="Mihai Budiu" userId="3fe408b5c12bb05c" providerId="LiveId" clId="{E02BFF55-DE8F-4362-9888-84CC482AFF38}" dt="2022-05-17T04:29:27.189" v="2955" actId="47"/>
        <pc:sldMkLst>
          <pc:docMk/>
          <pc:sldMk cId="3164943776" sldId="277"/>
        </pc:sldMkLst>
      </pc:sldChg>
      <pc:sldChg chg="modSp mod">
        <pc:chgData name="Mihai Budiu" userId="3fe408b5c12bb05c" providerId="LiveId" clId="{E02BFF55-DE8F-4362-9888-84CC482AFF38}" dt="2022-05-17T20:23:31.121" v="7405" actId="5793"/>
        <pc:sldMkLst>
          <pc:docMk/>
          <pc:sldMk cId="4149981915" sldId="278"/>
        </pc:sldMkLst>
        <pc:spChg chg="mod">
          <ac:chgData name="Mihai Budiu" userId="3fe408b5c12bb05c" providerId="LiveId" clId="{E02BFF55-DE8F-4362-9888-84CC482AFF38}" dt="2022-05-17T04:18:32.532" v="2495" actId="20577"/>
          <ac:spMkLst>
            <pc:docMk/>
            <pc:sldMk cId="4149981915" sldId="278"/>
            <ac:spMk id="2" creationId="{DF1B1867-328A-48EB-8038-9A2E92FC4BAA}"/>
          </ac:spMkLst>
        </pc:spChg>
        <pc:spChg chg="mod">
          <ac:chgData name="Mihai Budiu" userId="3fe408b5c12bb05c" providerId="LiveId" clId="{E02BFF55-DE8F-4362-9888-84CC482AFF38}" dt="2022-05-17T20:23:31.121" v="7405" actId="5793"/>
          <ac:spMkLst>
            <pc:docMk/>
            <pc:sldMk cId="4149981915" sldId="278"/>
            <ac:spMk id="3" creationId="{704328AF-9925-4667-A252-50C475CB9608}"/>
          </ac:spMkLst>
        </pc:spChg>
      </pc:sldChg>
      <pc:sldChg chg="modSp mod">
        <pc:chgData name="Mihai Budiu" userId="3fe408b5c12bb05c" providerId="LiveId" clId="{E02BFF55-DE8F-4362-9888-84CC482AFF38}" dt="2022-05-17T23:01:05.699" v="9599" actId="20577"/>
        <pc:sldMkLst>
          <pc:docMk/>
          <pc:sldMk cId="3255860693" sldId="281"/>
        </pc:sldMkLst>
        <pc:spChg chg="mod">
          <ac:chgData name="Mihai Budiu" userId="3fe408b5c12bb05c" providerId="LiveId" clId="{E02BFF55-DE8F-4362-9888-84CC482AFF38}" dt="2022-05-17T23:01:05.699" v="9599" actId="20577"/>
          <ac:spMkLst>
            <pc:docMk/>
            <pc:sldMk cId="3255860693" sldId="281"/>
            <ac:spMk id="2" creationId="{F1898CFE-5F54-4344-84A9-762F814420BD}"/>
          </ac:spMkLst>
        </pc:spChg>
        <pc:spChg chg="mod">
          <ac:chgData name="Mihai Budiu" userId="3fe408b5c12bb05c" providerId="LiveId" clId="{E02BFF55-DE8F-4362-9888-84CC482AFF38}" dt="2022-05-17T23:00:59.344" v="9597" actId="114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E02BFF55-DE8F-4362-9888-84CC482AFF38}" dt="2022-05-17T22:59:47.142" v="9589" actId="1076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E02BFF55-DE8F-4362-9888-84CC482AFF38}" dt="2022-05-17T22:59:47.142" v="9589" actId="1076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E02BFF55-DE8F-4362-9888-84CC482AFF38}" dt="2022-05-17T22:59:47.142" v="9589" actId="1076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modSp mod">
        <pc:chgData name="Mihai Budiu" userId="3fe408b5c12bb05c" providerId="LiveId" clId="{E02BFF55-DE8F-4362-9888-84CC482AFF38}" dt="2022-05-17T22:58:41.474" v="9584" actId="20577"/>
        <pc:sldMkLst>
          <pc:docMk/>
          <pc:sldMk cId="2860766751" sldId="288"/>
        </pc:sldMkLst>
        <pc:spChg chg="mod">
          <ac:chgData name="Mihai Budiu" userId="3fe408b5c12bb05c" providerId="LiveId" clId="{E02BFF55-DE8F-4362-9888-84CC482AFF38}" dt="2022-05-17T22:58:04.657" v="9574"/>
          <ac:spMkLst>
            <pc:docMk/>
            <pc:sldMk cId="2860766751" sldId="288"/>
            <ac:spMk id="2" creationId="{13904216-3B08-4616-A34F-20ADA68A8B53}"/>
          </ac:spMkLst>
        </pc:spChg>
        <pc:spChg chg="mod">
          <ac:chgData name="Mihai Budiu" userId="3fe408b5c12bb05c" providerId="LiveId" clId="{E02BFF55-DE8F-4362-9888-84CC482AFF38}" dt="2022-05-17T22:58:41.474" v="9584" actId="20577"/>
          <ac:spMkLst>
            <pc:docMk/>
            <pc:sldMk cId="2860766751" sldId="288"/>
            <ac:spMk id="3" creationId="{6233BCC0-5590-40D6-B06C-3AB26487A189}"/>
          </ac:spMkLst>
        </pc:spChg>
      </pc:sldChg>
      <pc:sldChg chg="addSp delSp modSp mod ord">
        <pc:chgData name="Mihai Budiu" userId="3fe408b5c12bb05c" providerId="LiveId" clId="{E02BFF55-DE8F-4362-9888-84CC482AFF38}" dt="2022-05-17T22:41:06.439" v="9398" actId="1076"/>
        <pc:sldMkLst>
          <pc:docMk/>
          <pc:sldMk cId="3504480482" sldId="289"/>
        </pc:sldMkLst>
        <pc:spChg chg="del mod">
          <ac:chgData name="Mihai Budiu" userId="3fe408b5c12bb05c" providerId="LiveId" clId="{E02BFF55-DE8F-4362-9888-84CC482AFF38}" dt="2022-05-17T22:40:59.950" v="9396" actId="478"/>
          <ac:spMkLst>
            <pc:docMk/>
            <pc:sldMk cId="3504480482" sldId="289"/>
            <ac:spMk id="3" creationId="{5AC92882-3BDA-44B0-AB74-D421D11C8562}"/>
          </ac:spMkLst>
        </pc:spChg>
        <pc:spChg chg="mod">
          <ac:chgData name="Mihai Budiu" userId="3fe408b5c12bb05c" providerId="LiveId" clId="{E02BFF55-DE8F-4362-9888-84CC482AFF38}" dt="2022-05-17T22:41:06.439" v="9398" actId="1076"/>
          <ac:spMkLst>
            <pc:docMk/>
            <pc:sldMk cId="3504480482" sldId="289"/>
            <ac:spMk id="7" creationId="{6DD5550F-60CF-4B07-9AAA-4F164FDD6CED}"/>
          </ac:spMkLst>
        </pc:spChg>
        <pc:spChg chg="add del mod">
          <ac:chgData name="Mihai Budiu" userId="3fe408b5c12bb05c" providerId="LiveId" clId="{E02BFF55-DE8F-4362-9888-84CC482AFF38}" dt="2022-05-17T22:41:01.621" v="9397" actId="478"/>
          <ac:spMkLst>
            <pc:docMk/>
            <pc:sldMk cId="3504480482" sldId="289"/>
            <ac:spMk id="8" creationId="{5EF0356E-0D93-4FC7-8A39-097243642B22}"/>
          </ac:spMkLst>
        </pc:spChg>
        <pc:spChg chg="mod">
          <ac:chgData name="Mihai Budiu" userId="3fe408b5c12bb05c" providerId="LiveId" clId="{E02BFF55-DE8F-4362-9888-84CC482AFF38}" dt="2022-05-17T22:41:06.439" v="9398" actId="1076"/>
          <ac:spMkLst>
            <pc:docMk/>
            <pc:sldMk cId="3504480482" sldId="289"/>
            <ac:spMk id="9" creationId="{BF654720-273C-4B92-A794-B52B007503FA}"/>
          </ac:spMkLst>
        </pc:spChg>
        <pc:picChg chg="mod">
          <ac:chgData name="Mihai Budiu" userId="3fe408b5c12bb05c" providerId="LiveId" clId="{E02BFF55-DE8F-4362-9888-84CC482AFF38}" dt="2022-05-17T22:41:06.439" v="9398" actId="1076"/>
          <ac:picMkLst>
            <pc:docMk/>
            <pc:sldMk cId="3504480482" sldId="289"/>
            <ac:picMk id="6" creationId="{DB21B995-AF6F-4AF0-BB1F-1BF4C7B3331D}"/>
          </ac:picMkLst>
        </pc:picChg>
      </pc:sldChg>
      <pc:sldChg chg="modSp mod ord">
        <pc:chgData name="Mihai Budiu" userId="3fe408b5c12bb05c" providerId="LiveId" clId="{E02BFF55-DE8F-4362-9888-84CC482AFF38}" dt="2022-05-17T04:35:02.512" v="3197"/>
        <pc:sldMkLst>
          <pc:docMk/>
          <pc:sldMk cId="3367570793" sldId="302"/>
        </pc:sldMkLst>
        <pc:spChg chg="mod">
          <ac:chgData name="Mihai Budiu" userId="3fe408b5c12bb05c" providerId="LiveId" clId="{E02BFF55-DE8F-4362-9888-84CC482AFF38}" dt="2022-05-17T01:47:00.010" v="861" actId="1076"/>
          <ac:spMkLst>
            <pc:docMk/>
            <pc:sldMk cId="3367570793" sldId="302"/>
            <ac:spMk id="2" creationId="{931CB568-F67C-4395-914C-027B7B1CA396}"/>
          </ac:spMkLst>
        </pc:spChg>
        <pc:spChg chg="mod">
          <ac:chgData name="Mihai Budiu" userId="3fe408b5c12bb05c" providerId="LiveId" clId="{E02BFF55-DE8F-4362-9888-84CC482AFF38}" dt="2022-05-17T01:47:07.165" v="863" actId="14100"/>
          <ac:spMkLst>
            <pc:docMk/>
            <pc:sldMk cId="3367570793" sldId="302"/>
            <ac:spMk id="3" creationId="{EFDC8356-E2AD-4226-93F2-9E09F708CB1F}"/>
          </ac:spMkLst>
        </pc:spChg>
        <pc:picChg chg="mod">
          <ac:chgData name="Mihai Budiu" userId="3fe408b5c12bb05c" providerId="LiveId" clId="{E02BFF55-DE8F-4362-9888-84CC482AFF38}" dt="2022-05-17T01:47:04.278" v="862" actId="1076"/>
          <ac:picMkLst>
            <pc:docMk/>
            <pc:sldMk cId="3367570793" sldId="302"/>
            <ac:picMk id="10" creationId="{9F59BD55-EE58-4C10-8139-B653A832D428}"/>
          </ac:picMkLst>
        </pc:picChg>
      </pc:sldChg>
      <pc:sldChg chg="modSp">
        <pc:chgData name="Mihai Budiu" userId="3fe408b5c12bb05c" providerId="LiveId" clId="{E02BFF55-DE8F-4362-9888-84CC482AFF38}" dt="2022-05-17T22:51:33.332" v="9469" actId="20577"/>
        <pc:sldMkLst>
          <pc:docMk/>
          <pc:sldMk cId="1651621493" sldId="313"/>
        </pc:sldMkLst>
        <pc:spChg chg="mod">
          <ac:chgData name="Mihai Budiu" userId="3fe408b5c12bb05c" providerId="LiveId" clId="{E02BFF55-DE8F-4362-9888-84CC482AFF38}" dt="2022-05-17T22:51:33.332" v="9469" actId="20577"/>
          <ac:spMkLst>
            <pc:docMk/>
            <pc:sldMk cId="1651621493" sldId="313"/>
            <ac:spMk id="3" creationId="{F8D657E4-8E4C-41B4-8648-739DCC6B07DF}"/>
          </ac:spMkLst>
        </pc:spChg>
      </pc:sldChg>
      <pc:sldChg chg="modSp ord">
        <pc:chgData name="Mihai Budiu" userId="3fe408b5c12bb05c" providerId="LiveId" clId="{E02BFF55-DE8F-4362-9888-84CC482AFF38}" dt="2022-05-17T22:50:49.513" v="9466" actId="20577"/>
        <pc:sldMkLst>
          <pc:docMk/>
          <pc:sldMk cId="445934167" sldId="328"/>
        </pc:sldMkLst>
        <pc:spChg chg="mod">
          <ac:chgData name="Mihai Budiu" userId="3fe408b5c12bb05c" providerId="LiveId" clId="{E02BFF55-DE8F-4362-9888-84CC482AFF38}" dt="2022-05-17T22:50:49.513" v="9466" actId="20577"/>
          <ac:spMkLst>
            <pc:docMk/>
            <pc:sldMk cId="445934167" sldId="328"/>
            <ac:spMk id="3" creationId="{69038337-F682-4383-B9EE-84C91FDF0E89}"/>
          </ac:spMkLst>
        </pc:spChg>
      </pc:sldChg>
      <pc:sldChg chg="del">
        <pc:chgData name="Mihai Budiu" userId="3fe408b5c12bb05c" providerId="LiveId" clId="{E02BFF55-DE8F-4362-9888-84CC482AFF38}" dt="2022-05-17T19:54:20.149" v="6272" actId="2696"/>
        <pc:sldMkLst>
          <pc:docMk/>
          <pc:sldMk cId="1054224262" sldId="335"/>
        </pc:sldMkLst>
      </pc:sldChg>
      <pc:sldChg chg="del">
        <pc:chgData name="Mihai Budiu" userId="3fe408b5c12bb05c" providerId="LiveId" clId="{E02BFF55-DE8F-4362-9888-84CC482AFF38}" dt="2022-05-17T04:27:55.974" v="2944" actId="47"/>
        <pc:sldMkLst>
          <pc:docMk/>
          <pc:sldMk cId="3900368947" sldId="338"/>
        </pc:sldMkLst>
      </pc:sldChg>
      <pc:sldChg chg="modSp mod">
        <pc:chgData name="Mihai Budiu" userId="3fe408b5c12bb05c" providerId="LiveId" clId="{E02BFF55-DE8F-4362-9888-84CC482AFF38}" dt="2022-05-19T22:49:06.234" v="10175" actId="1035"/>
        <pc:sldMkLst>
          <pc:docMk/>
          <pc:sldMk cId="486923477" sldId="339"/>
        </pc:sldMkLst>
        <pc:spChg chg="mod">
          <ac:chgData name="Mihai Budiu" userId="3fe408b5c12bb05c" providerId="LiveId" clId="{E02BFF55-DE8F-4362-9888-84CC482AFF38}" dt="2022-05-19T22:49:06.234" v="10175" actId="1035"/>
          <ac:spMkLst>
            <pc:docMk/>
            <pc:sldMk cId="486923477" sldId="339"/>
            <ac:spMk id="3" creationId="{198B4716-2EFD-4FFB-B2DB-C81E66C7C155}"/>
          </ac:spMkLst>
        </pc:spChg>
        <pc:spChg chg="mod">
          <ac:chgData name="Mihai Budiu" userId="3fe408b5c12bb05c" providerId="LiveId" clId="{E02BFF55-DE8F-4362-9888-84CC482AFF38}" dt="2022-05-17T04:27:19.293" v="2924" actId="20577"/>
          <ac:spMkLst>
            <pc:docMk/>
            <pc:sldMk cId="486923477" sldId="339"/>
            <ac:spMk id="8" creationId="{D246396B-A576-4DCF-8B6E-7B420D61CD97}"/>
          </ac:spMkLst>
        </pc:spChg>
        <pc:spChg chg="mod">
          <ac:chgData name="Mihai Budiu" userId="3fe408b5c12bb05c" providerId="LiveId" clId="{E02BFF55-DE8F-4362-9888-84CC482AFF38}" dt="2022-05-17T04:27:31.339" v="2935" actId="20577"/>
          <ac:spMkLst>
            <pc:docMk/>
            <pc:sldMk cId="486923477" sldId="339"/>
            <ac:spMk id="25" creationId="{264D4D04-C0F1-49FC-9A36-3178B35D0158}"/>
          </ac:spMkLst>
        </pc:spChg>
        <pc:cxnChg chg="mod">
          <ac:chgData name="Mihai Budiu" userId="3fe408b5c12bb05c" providerId="LiveId" clId="{E02BFF55-DE8F-4362-9888-84CC482AFF38}" dt="2022-05-17T18:44:31.902" v="6249" actId="33986"/>
          <ac:cxnSpMkLst>
            <pc:docMk/>
            <pc:sldMk cId="486923477" sldId="339"/>
            <ac:cxnSpMk id="21" creationId="{F8939AB7-4897-4237-8E0D-AA18EDEE5449}"/>
          </ac:cxnSpMkLst>
        </pc:cxnChg>
      </pc:sldChg>
      <pc:sldChg chg="modSp mod">
        <pc:chgData name="Mihai Budiu" userId="3fe408b5c12bb05c" providerId="LiveId" clId="{E02BFF55-DE8F-4362-9888-84CC482AFF38}" dt="2022-05-17T17:53:53.892" v="4826"/>
        <pc:sldMkLst>
          <pc:docMk/>
          <pc:sldMk cId="1199662006" sldId="340"/>
        </pc:sldMkLst>
        <pc:spChg chg="mod">
          <ac:chgData name="Mihai Budiu" userId="3fe408b5c12bb05c" providerId="LiveId" clId="{E02BFF55-DE8F-4362-9888-84CC482AFF38}" dt="2022-05-17T17:53:53.892" v="4826"/>
          <ac:spMkLst>
            <pc:docMk/>
            <pc:sldMk cId="1199662006" sldId="340"/>
            <ac:spMk id="3" creationId="{6C7C01A0-B82F-44B2-A2DD-2EF3C0A451A5}"/>
          </ac:spMkLst>
        </pc:spChg>
      </pc:sldChg>
      <pc:sldChg chg="modSp ord modAnim">
        <pc:chgData name="Mihai Budiu" userId="3fe408b5c12bb05c" providerId="LiveId" clId="{E02BFF55-DE8F-4362-9888-84CC482AFF38}" dt="2022-05-17T22:47:42.633" v="9452" actId="20577"/>
        <pc:sldMkLst>
          <pc:docMk/>
          <pc:sldMk cId="2001121776" sldId="341"/>
        </pc:sldMkLst>
        <pc:spChg chg="mod">
          <ac:chgData name="Mihai Budiu" userId="3fe408b5c12bb05c" providerId="LiveId" clId="{E02BFF55-DE8F-4362-9888-84CC482AFF38}" dt="2022-05-17T22:47:42.633" v="9452" actId="20577"/>
          <ac:spMkLst>
            <pc:docMk/>
            <pc:sldMk cId="2001121776" sldId="341"/>
            <ac:spMk id="3" creationId="{69038337-F682-4383-B9EE-84C91FDF0E89}"/>
          </ac:spMkLst>
        </pc:spChg>
      </pc:sldChg>
      <pc:sldChg chg="modSp mod ord">
        <pc:chgData name="Mihai Budiu" userId="3fe408b5c12bb05c" providerId="LiveId" clId="{E02BFF55-DE8F-4362-9888-84CC482AFF38}" dt="2022-05-17T23:17:32.552" v="9775" actId="20577"/>
        <pc:sldMkLst>
          <pc:docMk/>
          <pc:sldMk cId="3541815644" sldId="353"/>
        </pc:sldMkLst>
        <pc:spChg chg="mod">
          <ac:chgData name="Mihai Budiu" userId="3fe408b5c12bb05c" providerId="LiveId" clId="{E02BFF55-DE8F-4362-9888-84CC482AFF38}" dt="2022-05-17T21:00:31.046" v="7652"/>
          <ac:spMkLst>
            <pc:docMk/>
            <pc:sldMk cId="3541815644" sldId="353"/>
            <ac:spMk id="2" creationId="{FDA072D9-04EF-4734-8756-0E977888C728}"/>
          </ac:spMkLst>
        </pc:spChg>
        <pc:spChg chg="mod">
          <ac:chgData name="Mihai Budiu" userId="3fe408b5c12bb05c" providerId="LiveId" clId="{E02BFF55-DE8F-4362-9888-84CC482AFF38}" dt="2022-05-17T23:17:32.552" v="9775" actId="20577"/>
          <ac:spMkLst>
            <pc:docMk/>
            <pc:sldMk cId="3541815644" sldId="353"/>
            <ac:spMk id="3" creationId="{94979293-AC7A-4DE7-9035-DDEE944BE436}"/>
          </ac:spMkLst>
        </pc:spChg>
      </pc:sldChg>
      <pc:sldChg chg="modSp">
        <pc:chgData name="Mihai Budiu" userId="3fe408b5c12bb05c" providerId="LiveId" clId="{E02BFF55-DE8F-4362-9888-84CC482AFF38}" dt="2022-05-17T22:54:17.588" v="9487" actId="20577"/>
        <pc:sldMkLst>
          <pc:docMk/>
          <pc:sldMk cId="2795340269" sldId="355"/>
        </pc:sldMkLst>
        <pc:spChg chg="mod">
          <ac:chgData name="Mihai Budiu" userId="3fe408b5c12bb05c" providerId="LiveId" clId="{E02BFF55-DE8F-4362-9888-84CC482AFF38}" dt="2022-05-17T22:54:17.588" v="9487" actId="20577"/>
          <ac:spMkLst>
            <pc:docMk/>
            <pc:sldMk cId="2795340269" sldId="355"/>
            <ac:spMk id="3" creationId="{A5C4032E-A286-4ADA-B5E7-9037CF81E173}"/>
          </ac:spMkLst>
        </pc:spChg>
      </pc:sldChg>
      <pc:sldChg chg="modSp mod">
        <pc:chgData name="Mihai Budiu" userId="3fe408b5c12bb05c" providerId="LiveId" clId="{E02BFF55-DE8F-4362-9888-84CC482AFF38}" dt="2022-05-17T22:55:02.279" v="9489" actId="14100"/>
        <pc:sldMkLst>
          <pc:docMk/>
          <pc:sldMk cId="1679662939" sldId="357"/>
        </pc:sldMkLst>
        <pc:spChg chg="mod">
          <ac:chgData name="Mihai Budiu" userId="3fe408b5c12bb05c" providerId="LiveId" clId="{E02BFF55-DE8F-4362-9888-84CC482AFF38}" dt="2022-05-17T22:54:34.109" v="9488" actId="6549"/>
          <ac:spMkLst>
            <pc:docMk/>
            <pc:sldMk cId="1679662939" sldId="357"/>
            <ac:spMk id="3" creationId="{A5AF9EC3-8EE2-40CD-8B26-C02D0A03BEE5}"/>
          </ac:spMkLst>
        </pc:spChg>
        <pc:cxnChg chg="mod">
          <ac:chgData name="Mihai Budiu" userId="3fe408b5c12bb05c" providerId="LiveId" clId="{E02BFF55-DE8F-4362-9888-84CC482AFF38}" dt="2022-05-17T22:55:02.279" v="9489" actId="14100"/>
          <ac:cxnSpMkLst>
            <pc:docMk/>
            <pc:sldMk cId="1679662939" sldId="357"/>
            <ac:cxnSpMk id="19" creationId="{799DF11A-484A-4BEA-ABDF-2942E8FFE6D1}"/>
          </ac:cxnSpMkLst>
        </pc:cxnChg>
      </pc:sldChg>
      <pc:sldChg chg="modSp ord">
        <pc:chgData name="Mihai Budiu" userId="3fe408b5c12bb05c" providerId="LiveId" clId="{E02BFF55-DE8F-4362-9888-84CC482AFF38}" dt="2022-05-17T22:41:47.406" v="9399" actId="6549"/>
        <pc:sldMkLst>
          <pc:docMk/>
          <pc:sldMk cId="2680879244" sldId="359"/>
        </pc:sldMkLst>
        <pc:spChg chg="mod">
          <ac:chgData name="Mihai Budiu" userId="3fe408b5c12bb05c" providerId="LiveId" clId="{E02BFF55-DE8F-4362-9888-84CC482AFF38}" dt="2022-05-17T22:41:47.406" v="9399" actId="6549"/>
          <ac:spMkLst>
            <pc:docMk/>
            <pc:sldMk cId="2680879244" sldId="359"/>
            <ac:spMk id="3" creationId="{F9E54021-1D30-45AF-80B7-5A764EF06870}"/>
          </ac:spMkLst>
        </pc:spChg>
      </pc:sldChg>
      <pc:sldChg chg="add del ord">
        <pc:chgData name="Mihai Budiu" userId="3fe408b5c12bb05c" providerId="LiveId" clId="{E02BFF55-DE8F-4362-9888-84CC482AFF38}" dt="2022-05-17T23:54:43.243" v="9797" actId="2696"/>
        <pc:sldMkLst>
          <pc:docMk/>
          <pc:sldMk cId="2033788758" sldId="362"/>
        </pc:sldMkLst>
      </pc:sldChg>
      <pc:sldChg chg="modSp mod">
        <pc:chgData name="Mihai Budiu" userId="3fe408b5c12bb05c" providerId="LiveId" clId="{E02BFF55-DE8F-4362-9888-84CC482AFF38}" dt="2022-05-18T19:17:01.389" v="10161" actId="20577"/>
        <pc:sldMkLst>
          <pc:docMk/>
          <pc:sldMk cId="3803513814" sldId="363"/>
        </pc:sldMkLst>
        <pc:spChg chg="mod">
          <ac:chgData name="Mihai Budiu" userId="3fe408b5c12bb05c" providerId="LiveId" clId="{E02BFF55-DE8F-4362-9888-84CC482AFF38}" dt="2022-05-18T19:17:01.389" v="10161" actId="20577"/>
          <ac:spMkLst>
            <pc:docMk/>
            <pc:sldMk cId="3803513814" sldId="363"/>
            <ac:spMk id="3" creationId="{D65566E2-EF36-45E0-916B-6EA4E68156EF}"/>
          </ac:spMkLst>
        </pc:spChg>
      </pc:sldChg>
      <pc:sldChg chg="modSp mod ord">
        <pc:chgData name="Mihai Budiu" userId="3fe408b5c12bb05c" providerId="LiveId" clId="{E02BFF55-DE8F-4362-9888-84CC482AFF38}" dt="2022-05-17T04:35:02.512" v="3197"/>
        <pc:sldMkLst>
          <pc:docMk/>
          <pc:sldMk cId="4227788450" sldId="365"/>
        </pc:sldMkLst>
        <pc:spChg chg="mod">
          <ac:chgData name="Mihai Budiu" userId="3fe408b5c12bb05c" providerId="LiveId" clId="{E02BFF55-DE8F-4362-9888-84CC482AFF38}" dt="2022-05-17T01:46:34.240" v="860" actId="20577"/>
          <ac:spMkLst>
            <pc:docMk/>
            <pc:sldMk cId="4227788450" sldId="365"/>
            <ac:spMk id="3" creationId="{5056CACA-74EC-4BAC-BEA9-802F89B81E71}"/>
          </ac:spMkLst>
        </pc:spChg>
      </pc:sldChg>
      <pc:sldChg chg="modSp add del mod">
        <pc:chgData name="Mihai Budiu" userId="3fe408b5c12bb05c" providerId="LiveId" clId="{E02BFF55-DE8F-4362-9888-84CC482AFF38}" dt="2022-05-19T22:45:20.880" v="10164"/>
        <pc:sldMkLst>
          <pc:docMk/>
          <pc:sldMk cId="1735666672" sldId="367"/>
        </pc:sldMkLst>
        <pc:spChg chg="mod">
          <ac:chgData name="Mihai Budiu" userId="3fe408b5c12bb05c" providerId="LiveId" clId="{E02BFF55-DE8F-4362-9888-84CC482AFF38}" dt="2022-05-19T22:45:20.880" v="10164"/>
          <ac:spMkLst>
            <pc:docMk/>
            <pc:sldMk cId="1735666672" sldId="367"/>
            <ac:spMk id="3" creationId="{DC1E54D8-6F3C-40F8-9A55-8943C5A30893}"/>
          </ac:spMkLst>
        </pc:spChg>
        <pc:picChg chg="mod">
          <ac:chgData name="Mihai Budiu" userId="3fe408b5c12bb05c" providerId="LiveId" clId="{E02BFF55-DE8F-4362-9888-84CC482AFF38}" dt="2022-05-17T01:51:43.099" v="1057" actId="1076"/>
          <ac:picMkLst>
            <pc:docMk/>
            <pc:sldMk cId="1735666672" sldId="367"/>
            <ac:picMk id="6" creationId="{98978904-E444-49D8-A2B0-D13E84ABDFA7}"/>
          </ac:picMkLst>
        </pc:picChg>
      </pc:sldChg>
      <pc:sldChg chg="modSp mod ord modAnim">
        <pc:chgData name="Mihai Budiu" userId="3fe408b5c12bb05c" providerId="LiveId" clId="{E02BFF55-DE8F-4362-9888-84CC482AFF38}" dt="2022-05-17T20:00:14.806" v="6302" actId="21"/>
        <pc:sldMkLst>
          <pc:docMk/>
          <pc:sldMk cId="4108391541" sldId="368"/>
        </pc:sldMkLst>
        <pc:spChg chg="mod">
          <ac:chgData name="Mihai Budiu" userId="3fe408b5c12bb05c" providerId="LiveId" clId="{E02BFF55-DE8F-4362-9888-84CC482AFF38}" dt="2022-05-17T20:00:14.806" v="6302" actId="21"/>
          <ac:spMkLst>
            <pc:docMk/>
            <pc:sldMk cId="4108391541" sldId="368"/>
            <ac:spMk id="3" creationId="{45EB0E0A-7022-4DFD-8B4B-7904A0A4BA7F}"/>
          </ac:spMkLst>
        </pc:spChg>
        <pc:spChg chg="mod">
          <ac:chgData name="Mihai Budiu" userId="3fe408b5c12bb05c" providerId="LiveId" clId="{E02BFF55-DE8F-4362-9888-84CC482AFF38}" dt="2022-05-17T17:36:42.328" v="3843" actId="20577"/>
          <ac:spMkLst>
            <pc:docMk/>
            <pc:sldMk cId="4108391541" sldId="368"/>
            <ac:spMk id="5" creationId="{1A44CD4A-AE96-4C45-AF99-B17DE5DB1566}"/>
          </ac:spMkLst>
        </pc:spChg>
        <pc:spChg chg="mod">
          <ac:chgData name="Mihai Budiu" userId="3fe408b5c12bb05c" providerId="LiveId" clId="{E02BFF55-DE8F-4362-9888-84CC482AFF38}" dt="2022-05-17T01:54:12.477" v="1132" actId="20577"/>
          <ac:spMkLst>
            <pc:docMk/>
            <pc:sldMk cId="4108391541" sldId="368"/>
            <ac:spMk id="7" creationId="{4F4E8D15-3F12-4AE8-A7E4-19C744705087}"/>
          </ac:spMkLst>
        </pc:spChg>
        <pc:spChg chg="mod">
          <ac:chgData name="Mihai Budiu" userId="3fe408b5c12bb05c" providerId="LiveId" clId="{E02BFF55-DE8F-4362-9888-84CC482AFF38}" dt="2022-05-17T17:36:57.889" v="3850" actId="20577"/>
          <ac:spMkLst>
            <pc:docMk/>
            <pc:sldMk cId="4108391541" sldId="368"/>
            <ac:spMk id="10" creationId="{24F7EFDA-FCE2-405C-B235-85403DACFB4B}"/>
          </ac:spMkLst>
        </pc:spChg>
        <pc:spChg chg="mod">
          <ac:chgData name="Mihai Budiu" userId="3fe408b5c12bb05c" providerId="LiveId" clId="{E02BFF55-DE8F-4362-9888-84CC482AFF38}" dt="2022-05-17T01:54:15.704" v="1133" actId="20577"/>
          <ac:spMkLst>
            <pc:docMk/>
            <pc:sldMk cId="4108391541" sldId="368"/>
            <ac:spMk id="13" creationId="{B2FE1B54-3DE8-4D9C-8727-1DF5D2A0C22C}"/>
          </ac:spMkLst>
        </pc:spChg>
        <pc:spChg chg="mod">
          <ac:chgData name="Mihai Budiu" userId="3fe408b5c12bb05c" providerId="LiveId" clId="{E02BFF55-DE8F-4362-9888-84CC482AFF38}" dt="2022-05-17T17:36:49.384" v="3846" actId="20577"/>
          <ac:spMkLst>
            <pc:docMk/>
            <pc:sldMk cId="4108391541" sldId="368"/>
            <ac:spMk id="16" creationId="{07E8CB39-4048-457F-8185-1FFDA8233DAD}"/>
          </ac:spMkLst>
        </pc:spChg>
        <pc:spChg chg="mod">
          <ac:chgData name="Mihai Budiu" userId="3fe408b5c12bb05c" providerId="LiveId" clId="{E02BFF55-DE8F-4362-9888-84CC482AFF38}" dt="2022-05-17T17:37:00.751" v="3851" actId="20577"/>
          <ac:spMkLst>
            <pc:docMk/>
            <pc:sldMk cId="4108391541" sldId="368"/>
            <ac:spMk id="17" creationId="{2FF31B0E-8F06-45BF-A520-559B802EB198}"/>
          </ac:spMkLst>
        </pc:spChg>
        <pc:cxnChg chg="mod">
          <ac:chgData name="Mihai Budiu" userId="3fe408b5c12bb05c" providerId="LiveId" clId="{E02BFF55-DE8F-4362-9888-84CC482AFF38}" dt="2022-05-17T17:36:42.328" v="3843" actId="20577"/>
          <ac:cxnSpMkLst>
            <pc:docMk/>
            <pc:sldMk cId="4108391541" sldId="368"/>
            <ac:cxnSpMk id="8" creationId="{BCF0AEA0-1EFD-43DA-B1F3-4CDB0F4D8DD2}"/>
          </ac:cxnSpMkLst>
        </pc:cxnChg>
        <pc:cxnChg chg="mod">
          <ac:chgData name="Mihai Budiu" userId="3fe408b5c12bb05c" providerId="LiveId" clId="{E02BFF55-DE8F-4362-9888-84CC482AFF38}" dt="2022-05-17T17:36:57.889" v="3850" actId="20577"/>
          <ac:cxnSpMkLst>
            <pc:docMk/>
            <pc:sldMk cId="4108391541" sldId="368"/>
            <ac:cxnSpMk id="9" creationId="{6256AADB-8FF1-4B62-8706-E21EF4E05CB3}"/>
          </ac:cxnSpMkLst>
        </pc:cxnChg>
        <pc:cxnChg chg="mod">
          <ac:chgData name="Mihai Budiu" userId="3fe408b5c12bb05c" providerId="LiveId" clId="{E02BFF55-DE8F-4362-9888-84CC482AFF38}" dt="2022-05-17T17:37:00.751" v="3851" actId="20577"/>
          <ac:cxnSpMkLst>
            <pc:docMk/>
            <pc:sldMk cId="4108391541" sldId="368"/>
            <ac:cxnSpMk id="15" creationId="{6C8511C1-3FCB-4D06-A2D0-E553A0FBFDCE}"/>
          </ac:cxnSpMkLst>
        </pc:cxnChg>
      </pc:sldChg>
      <pc:sldChg chg="modSp mod ord">
        <pc:chgData name="Mihai Budiu" userId="3fe408b5c12bb05c" providerId="LiveId" clId="{E02BFF55-DE8F-4362-9888-84CC482AFF38}" dt="2022-05-17T19:54:16.907" v="6271"/>
        <pc:sldMkLst>
          <pc:docMk/>
          <pc:sldMk cId="2779003683" sldId="369"/>
        </pc:sldMkLst>
        <pc:spChg chg="mod">
          <ac:chgData name="Mihai Budiu" userId="3fe408b5c12bb05c" providerId="LiveId" clId="{E02BFF55-DE8F-4362-9888-84CC482AFF38}" dt="2022-05-17T19:53:55.511" v="6269" actId="113"/>
          <ac:spMkLst>
            <pc:docMk/>
            <pc:sldMk cId="2779003683" sldId="369"/>
            <ac:spMk id="3" creationId="{979C1E40-3AA4-43F6-A029-D08F2910CB22}"/>
          </ac:spMkLst>
        </pc:spChg>
      </pc:sldChg>
      <pc:sldChg chg="modSp mod">
        <pc:chgData name="Mihai Budiu" userId="3fe408b5c12bb05c" providerId="LiveId" clId="{E02BFF55-DE8F-4362-9888-84CC482AFF38}" dt="2022-05-17T22:56:45.231" v="9501" actId="20577"/>
        <pc:sldMkLst>
          <pc:docMk/>
          <pc:sldMk cId="1557886295" sldId="370"/>
        </pc:sldMkLst>
        <pc:spChg chg="mod">
          <ac:chgData name="Mihai Budiu" userId="3fe408b5c12bb05c" providerId="LiveId" clId="{E02BFF55-DE8F-4362-9888-84CC482AFF38}" dt="2022-05-17T22:56:45.231" v="9501" actId="20577"/>
          <ac:spMkLst>
            <pc:docMk/>
            <pc:sldMk cId="1557886295" sldId="370"/>
            <ac:spMk id="3" creationId="{979C1E40-3AA4-43F6-A029-D08F2910CB22}"/>
          </ac:spMkLst>
        </pc:spChg>
      </pc:sldChg>
      <pc:sldChg chg="modSp mod ord modAnim">
        <pc:chgData name="Mihai Budiu" userId="3fe408b5c12bb05c" providerId="LiveId" clId="{E02BFF55-DE8F-4362-9888-84CC482AFF38}" dt="2022-05-17T22:42:58.507" v="9401" actId="20577"/>
        <pc:sldMkLst>
          <pc:docMk/>
          <pc:sldMk cId="2609468811" sldId="371"/>
        </pc:sldMkLst>
        <pc:spChg chg="mod">
          <ac:chgData name="Mihai Budiu" userId="3fe408b5c12bb05c" providerId="LiveId" clId="{E02BFF55-DE8F-4362-9888-84CC482AFF38}" dt="2022-05-17T22:42:58.507" v="9401" actId="20577"/>
          <ac:spMkLst>
            <pc:docMk/>
            <pc:sldMk cId="2609468811" sldId="371"/>
            <ac:spMk id="3" creationId="{F9E54021-1D30-45AF-80B7-5A764EF06870}"/>
          </ac:spMkLst>
        </pc:spChg>
      </pc:sldChg>
      <pc:sldChg chg="addSp delSp modSp mod ord delAnim modAnim">
        <pc:chgData name="Mihai Budiu" userId="3fe408b5c12bb05c" providerId="LiveId" clId="{E02BFF55-DE8F-4362-9888-84CC482AFF38}" dt="2022-05-17T18:12:32.338" v="5455" actId="1038"/>
        <pc:sldMkLst>
          <pc:docMk/>
          <pc:sldMk cId="713779879" sldId="372"/>
        </pc:sldMkLst>
        <pc:spChg chg="mod">
          <ac:chgData name="Mihai Budiu" userId="3fe408b5c12bb05c" providerId="LiveId" clId="{E02BFF55-DE8F-4362-9888-84CC482AFF38}" dt="2022-05-17T18:01:09.459" v="5228" actId="1076"/>
          <ac:spMkLst>
            <pc:docMk/>
            <pc:sldMk cId="713779879" sldId="372"/>
            <ac:spMk id="2" creationId="{B6428323-F4BF-4FFD-B48A-63C6FD524781}"/>
          </ac:spMkLst>
        </pc:spChg>
        <pc:spChg chg="add del mod">
          <ac:chgData name="Mihai Budiu" userId="3fe408b5c12bb05c" providerId="LiveId" clId="{E02BFF55-DE8F-4362-9888-84CC482AFF38}" dt="2022-05-17T18:00:46.837" v="5226" actId="478"/>
          <ac:spMkLst>
            <pc:docMk/>
            <pc:sldMk cId="713779879" sldId="372"/>
            <ac:spMk id="5" creationId="{575F16D7-20D6-486C-8DDF-4422455EDF02}"/>
          </ac:spMkLst>
        </pc:spChg>
        <pc:spChg chg="del mod">
          <ac:chgData name="Mihai Budiu" userId="3fe408b5c12bb05c" providerId="LiveId" clId="{E02BFF55-DE8F-4362-9888-84CC482AFF38}" dt="2022-05-17T18:02:39.069" v="5256" actId="478"/>
          <ac:spMkLst>
            <pc:docMk/>
            <pc:sldMk cId="713779879" sldId="372"/>
            <ac:spMk id="6" creationId="{9B5A7FD5-A9AA-476B-8595-4D81FFE588B4}"/>
          </ac:spMkLst>
        </pc:spChg>
        <pc:spChg chg="add del mod">
          <ac:chgData name="Mihai Budiu" userId="3fe408b5c12bb05c" providerId="LiveId" clId="{E02BFF55-DE8F-4362-9888-84CC482AFF38}" dt="2022-05-17T18:00:43.323" v="5225" actId="478"/>
          <ac:spMkLst>
            <pc:docMk/>
            <pc:sldMk cId="713779879" sldId="372"/>
            <ac:spMk id="7" creationId="{B7B3E223-BC4C-4C22-B20A-A7DDF68EFA65}"/>
          </ac:spMkLst>
        </pc:spChg>
        <pc:spChg chg="del">
          <ac:chgData name="Mihai Budiu" userId="3fe408b5c12bb05c" providerId="LiveId" clId="{E02BFF55-DE8F-4362-9888-84CC482AFF38}" dt="2022-05-17T04:40:38.427" v="3266" actId="478"/>
          <ac:spMkLst>
            <pc:docMk/>
            <pc:sldMk cId="713779879" sldId="372"/>
            <ac:spMk id="8" creationId="{E2A0EBAB-02DE-4E49-BD7B-0807FCC374B7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0" creationId="{F47222A3-4CC4-40F0-B4CC-E5E632FED4C8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1" creationId="{F3971F26-A489-4169-94FF-7B6A0191E66E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2" creationId="{E9B2E7EA-76DB-4AD1-BFC6-6E14B2044D63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3" creationId="{C99AF479-717F-4194-B571-E49A3E1E62A2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4" creationId="{42C1BB37-0562-43CA-A6AC-3E85F51CF52D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6" creationId="{511B987F-F067-418E-B9A6-A92740FD9072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7" creationId="{1C7B326E-3B06-48B4-BCA9-4FD72642BA95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8" creationId="{01395C75-BEDA-4D5E-9310-1F713BA827DE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19" creationId="{FC02DA88-4ED2-4542-B355-1DFC68CF0507}"/>
          </ac:spMkLst>
        </pc:spChg>
        <pc:spChg chg="mod">
          <ac:chgData name="Mihai Budiu" userId="3fe408b5c12bb05c" providerId="LiveId" clId="{E02BFF55-DE8F-4362-9888-84CC482AFF38}" dt="2022-05-17T04:41:24.209" v="3268"/>
          <ac:spMkLst>
            <pc:docMk/>
            <pc:sldMk cId="713779879" sldId="372"/>
            <ac:spMk id="20" creationId="{C3DA583B-1C21-48D0-8D57-009506DE003B}"/>
          </ac:spMkLst>
        </pc:spChg>
        <pc:spChg chg="add del mod">
          <ac:chgData name="Mihai Budiu" userId="3fe408b5c12bb05c" providerId="LiveId" clId="{E02BFF55-DE8F-4362-9888-84CC482AFF38}" dt="2022-05-17T18:01:12.466" v="5229" actId="478"/>
          <ac:spMkLst>
            <pc:docMk/>
            <pc:sldMk cId="713779879" sldId="372"/>
            <ac:spMk id="21" creationId="{E791AB57-5BE4-4850-99E7-85F80E4E5A7F}"/>
          </ac:spMkLst>
        </pc:spChg>
        <pc:spChg chg="add del mod">
          <ac:chgData name="Mihai Budiu" userId="3fe408b5c12bb05c" providerId="LiveId" clId="{E02BFF55-DE8F-4362-9888-84CC482AFF38}" dt="2022-05-17T04:42:53.611" v="3291"/>
          <ac:spMkLst>
            <pc:docMk/>
            <pc:sldMk cId="713779879" sldId="372"/>
            <ac:spMk id="24" creationId="{6CD68DCA-5438-4544-9889-F9BDDF8F5DF7}"/>
          </ac:spMkLst>
        </pc:spChg>
        <pc:spChg chg="add del mod">
          <ac:chgData name="Mihai Budiu" userId="3fe408b5c12bb05c" providerId="LiveId" clId="{E02BFF55-DE8F-4362-9888-84CC482AFF38}" dt="2022-05-17T04:42:53.611" v="3291"/>
          <ac:spMkLst>
            <pc:docMk/>
            <pc:sldMk cId="713779879" sldId="372"/>
            <ac:spMk id="27" creationId="{E7A282B4-B8D6-4ABD-B1B4-C461D24C6297}"/>
          </ac:spMkLst>
        </pc:spChg>
        <pc:spChg chg="add del mod">
          <ac:chgData name="Mihai Budiu" userId="3fe408b5c12bb05c" providerId="LiveId" clId="{E02BFF55-DE8F-4362-9888-84CC482AFF38}" dt="2022-05-17T04:42:53.611" v="3291"/>
          <ac:spMkLst>
            <pc:docMk/>
            <pc:sldMk cId="713779879" sldId="372"/>
            <ac:spMk id="29" creationId="{2699AA75-D702-4C0F-82EF-1A7745A952CA}"/>
          </ac:spMkLst>
        </pc:spChg>
        <pc:spChg chg="add del mod">
          <ac:chgData name="Mihai Budiu" userId="3fe408b5c12bb05c" providerId="LiveId" clId="{E02BFF55-DE8F-4362-9888-84CC482AFF38}" dt="2022-05-17T04:42:53.611" v="3291"/>
          <ac:spMkLst>
            <pc:docMk/>
            <pc:sldMk cId="713779879" sldId="372"/>
            <ac:spMk id="32" creationId="{3BE5DA73-CDB1-4CEE-9463-653D1F0CF86B}"/>
          </ac:spMkLst>
        </pc:spChg>
        <pc:spChg chg="add del mod">
          <ac:chgData name="Mihai Budiu" userId="3fe408b5c12bb05c" providerId="LiveId" clId="{E02BFF55-DE8F-4362-9888-84CC482AFF38}" dt="2022-05-17T04:42:53.611" v="3291"/>
          <ac:spMkLst>
            <pc:docMk/>
            <pc:sldMk cId="713779879" sldId="372"/>
            <ac:spMk id="33" creationId="{5E25BE19-305D-40AD-8769-FFF838D8CC76}"/>
          </ac:spMkLst>
        </pc:spChg>
        <pc:spChg chg="add del mod">
          <ac:chgData name="Mihai Budiu" userId="3fe408b5c12bb05c" providerId="LiveId" clId="{E02BFF55-DE8F-4362-9888-84CC482AFF38}" dt="2022-05-17T18:01:53.325" v="5234" actId="478"/>
          <ac:spMkLst>
            <pc:docMk/>
            <pc:sldMk cId="713779879" sldId="372"/>
            <ac:spMk id="34" creationId="{E056931F-6EF6-4076-84E8-84F411297F9F}"/>
          </ac:spMkLst>
        </pc:spChg>
        <pc:spChg chg="add del mod">
          <ac:chgData name="Mihai Budiu" userId="3fe408b5c12bb05c" providerId="LiveId" clId="{E02BFF55-DE8F-4362-9888-84CC482AFF38}" dt="2022-05-17T18:01:53.325" v="5234" actId="478"/>
          <ac:spMkLst>
            <pc:docMk/>
            <pc:sldMk cId="713779879" sldId="372"/>
            <ac:spMk id="37" creationId="{2E7B10EC-1914-4204-BFB6-98AF2BED33B3}"/>
          </ac:spMkLst>
        </pc:spChg>
        <pc:spChg chg="add del mod">
          <ac:chgData name="Mihai Budiu" userId="3fe408b5c12bb05c" providerId="LiveId" clId="{E02BFF55-DE8F-4362-9888-84CC482AFF38}" dt="2022-05-17T18:01:53.325" v="5234" actId="478"/>
          <ac:spMkLst>
            <pc:docMk/>
            <pc:sldMk cId="713779879" sldId="372"/>
            <ac:spMk id="39" creationId="{5C159912-50EC-4A78-B223-21A6DB372B3B}"/>
          </ac:spMkLst>
        </pc:spChg>
        <pc:spChg chg="add del mod">
          <ac:chgData name="Mihai Budiu" userId="3fe408b5c12bb05c" providerId="LiveId" clId="{E02BFF55-DE8F-4362-9888-84CC482AFF38}" dt="2022-05-17T18:01:53.325" v="5234" actId="478"/>
          <ac:spMkLst>
            <pc:docMk/>
            <pc:sldMk cId="713779879" sldId="372"/>
            <ac:spMk id="42" creationId="{29A4D99D-BE30-4809-9D71-4F7C6D52FDBE}"/>
          </ac:spMkLst>
        </pc:spChg>
        <pc:spChg chg="add del mod">
          <ac:chgData name="Mihai Budiu" userId="3fe408b5c12bb05c" providerId="LiveId" clId="{E02BFF55-DE8F-4362-9888-84CC482AFF38}" dt="2022-05-17T18:01:53.325" v="5234" actId="478"/>
          <ac:spMkLst>
            <pc:docMk/>
            <pc:sldMk cId="713779879" sldId="372"/>
            <ac:spMk id="43" creationId="{F067B214-A297-4F11-96F0-408EB666C174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45" creationId="{0CEE259F-3C29-4A3F-8D5A-1B28A360D005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46" creationId="{602112D0-17D1-435A-A765-10C77E6CEFBD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47" creationId="{B77F30F1-A62A-4782-9663-DCDC8886FA8C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48" creationId="{56A6B072-302C-4DCE-996E-72701C7AA5B1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49" creationId="{5ADF6633-7BCA-4B7F-A3B9-195E4AF6557F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51" creationId="{4977077B-3F33-4CF6-88B3-647380147FD9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52" creationId="{2C42A78E-4265-4E05-88C9-87BBF1140FCB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53" creationId="{E71C2450-7EB4-41D2-B236-C16BAA7BAAB7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54" creationId="{5E041A32-BBB1-4021-B720-4EBA15F69354}"/>
          </ac:spMkLst>
        </pc:spChg>
        <pc:spChg chg="mod">
          <ac:chgData name="Mihai Budiu" userId="3fe408b5c12bb05c" providerId="LiveId" clId="{E02BFF55-DE8F-4362-9888-84CC482AFF38}" dt="2022-05-17T18:01:12.939" v="5230"/>
          <ac:spMkLst>
            <pc:docMk/>
            <pc:sldMk cId="713779879" sldId="372"/>
            <ac:spMk id="55" creationId="{7D7FF12D-C791-411B-A5D5-A28018CA7455}"/>
          </ac:spMkLst>
        </pc:spChg>
        <pc:spChg chg="add del mod">
          <ac:chgData name="Mihai Budiu" userId="3fe408b5c12bb05c" providerId="LiveId" clId="{E02BFF55-DE8F-4362-9888-84CC482AFF38}" dt="2022-05-17T18:01:19.424" v="5231"/>
          <ac:spMkLst>
            <pc:docMk/>
            <pc:sldMk cId="713779879" sldId="372"/>
            <ac:spMk id="56" creationId="{12E2A9B3-7450-45B6-8E92-F6047DCFEE6E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0" creationId="{49725F59-783B-4FB4-8F3F-AB15AF32BEEE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1" creationId="{AD7ACAB3-A275-44C0-8C04-AA3ABE0A840E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2" creationId="{64C127CF-9962-40A1-B298-D88B21872597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3" creationId="{4DFCBF53-35D7-49EF-875A-6B806420BA0A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4" creationId="{BCF61CFD-5730-4960-952C-43B6B8D34E5B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6" creationId="{E44712ED-0453-40E6-84E8-EF085C895821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7" creationId="{EDB68E4E-4C43-4E1B-AF87-D107709C1CF3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8" creationId="{876199F5-0709-4D6A-B07E-6224C3D8329E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69" creationId="{0D23CD8D-7751-45C7-A57B-3B16F3CF1F3C}"/>
          </ac:spMkLst>
        </pc:spChg>
        <pc:spChg chg="mod">
          <ac:chgData name="Mihai Budiu" userId="3fe408b5c12bb05c" providerId="LiveId" clId="{E02BFF55-DE8F-4362-9888-84CC482AFF38}" dt="2022-05-17T18:01:30.412" v="5232"/>
          <ac:spMkLst>
            <pc:docMk/>
            <pc:sldMk cId="713779879" sldId="372"/>
            <ac:spMk id="70" creationId="{F93F3354-970B-49D8-8A7E-F1C4BD0D5D17}"/>
          </ac:spMkLst>
        </pc:spChg>
        <pc:spChg chg="add mod">
          <ac:chgData name="Mihai Budiu" userId="3fe408b5c12bb05c" providerId="LiveId" clId="{E02BFF55-DE8F-4362-9888-84CC482AFF38}" dt="2022-05-17T18:06:28.053" v="5311" actId="207"/>
          <ac:spMkLst>
            <pc:docMk/>
            <pc:sldMk cId="713779879" sldId="372"/>
            <ac:spMk id="71" creationId="{0AFBF5C1-779D-40C0-B276-E187B27DDDFA}"/>
          </ac:spMkLst>
        </pc:spChg>
        <pc:spChg chg="add mod">
          <ac:chgData name="Mihai Budiu" userId="3fe408b5c12bb05c" providerId="LiveId" clId="{E02BFF55-DE8F-4362-9888-84CC482AFF38}" dt="2022-05-17T18:07:17.974" v="5397" actId="1036"/>
          <ac:spMkLst>
            <pc:docMk/>
            <pc:sldMk cId="713779879" sldId="372"/>
            <ac:spMk id="74" creationId="{6714D16C-5447-4E8C-90D8-97EE423D3132}"/>
          </ac:spMkLst>
        </pc:spChg>
        <pc:spChg chg="add mod">
          <ac:chgData name="Mihai Budiu" userId="3fe408b5c12bb05c" providerId="LiveId" clId="{E02BFF55-DE8F-4362-9888-84CC482AFF38}" dt="2022-05-17T18:07:17.974" v="5397" actId="1036"/>
          <ac:spMkLst>
            <pc:docMk/>
            <pc:sldMk cId="713779879" sldId="372"/>
            <ac:spMk id="75" creationId="{7CC927A6-2458-49E8-87D5-CCDBD6223883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79" creationId="{B1CCA670-506D-4F79-B1B1-600557A1C638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0" creationId="{0FB738F7-1B92-4ACE-AFD9-33CAE265E1B2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1" creationId="{5C1BC007-772B-4850-BB4C-A4F7646BB2D1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2" creationId="{A6557AA3-A935-42A6-B674-E0D5CAD0A39A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3" creationId="{6664DF05-44B9-4104-AAC5-57C26BE16C67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5" creationId="{E9591331-D874-4162-80D5-EA3819C1240F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6" creationId="{F0BDD05D-8D3A-47DE-92B6-C80D76484C26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7" creationId="{6888496B-6217-41B0-8D2F-C62BE963A286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8" creationId="{ED4A7985-AFD2-45F8-A869-CA6D5E677CF1}"/>
          </ac:spMkLst>
        </pc:spChg>
        <pc:spChg chg="mod">
          <ac:chgData name="Mihai Budiu" userId="3fe408b5c12bb05c" providerId="LiveId" clId="{E02BFF55-DE8F-4362-9888-84CC482AFF38}" dt="2022-05-17T18:02:13.889" v="5236"/>
          <ac:spMkLst>
            <pc:docMk/>
            <pc:sldMk cId="713779879" sldId="372"/>
            <ac:spMk id="89" creationId="{2F12C52F-180B-4CDB-AB22-23255BA3A7D5}"/>
          </ac:spMkLst>
        </pc:spChg>
        <pc:spChg chg="add mod">
          <ac:chgData name="Mihai Budiu" userId="3fe408b5c12bb05c" providerId="LiveId" clId="{E02BFF55-DE8F-4362-9888-84CC482AFF38}" dt="2022-05-17T18:07:17.974" v="5397" actId="1036"/>
          <ac:spMkLst>
            <pc:docMk/>
            <pc:sldMk cId="713779879" sldId="372"/>
            <ac:spMk id="90" creationId="{D54DF933-9F24-4390-83C3-D3A964FFB608}"/>
          </ac:spMkLst>
        </pc:spChg>
        <pc:spChg chg="add mod">
          <ac:chgData name="Mihai Budiu" userId="3fe408b5c12bb05c" providerId="LiveId" clId="{E02BFF55-DE8F-4362-9888-84CC482AFF38}" dt="2022-05-17T18:07:17.974" v="5397" actId="1036"/>
          <ac:spMkLst>
            <pc:docMk/>
            <pc:sldMk cId="713779879" sldId="372"/>
            <ac:spMk id="95" creationId="{F8DFBDF4-1BF4-48F7-B357-59D004CF92F2}"/>
          </ac:spMkLst>
        </pc:spChg>
        <pc:spChg chg="add mod">
          <ac:chgData name="Mihai Budiu" userId="3fe408b5c12bb05c" providerId="LiveId" clId="{E02BFF55-DE8F-4362-9888-84CC482AFF38}" dt="2022-05-17T18:07:17.974" v="5397" actId="1036"/>
          <ac:spMkLst>
            <pc:docMk/>
            <pc:sldMk cId="713779879" sldId="372"/>
            <ac:spMk id="96" creationId="{91E7BA52-9473-41FB-B0D2-30EC1A262C69}"/>
          </ac:spMkLst>
        </pc:spChg>
        <pc:spChg chg="mod">
          <ac:chgData name="Mihai Budiu" userId="3fe408b5c12bb05c" providerId="LiveId" clId="{E02BFF55-DE8F-4362-9888-84CC482AFF38}" dt="2022-05-17T18:04:52.236" v="5285" actId="20577"/>
          <ac:spMkLst>
            <pc:docMk/>
            <pc:sldMk cId="713779879" sldId="372"/>
            <ac:spMk id="100" creationId="{93879C69-0E3D-4420-8D28-7A5F9AD6CBC1}"/>
          </ac:spMkLst>
        </pc:spChg>
        <pc:spChg chg="mod">
          <ac:chgData name="Mihai Budiu" userId="3fe408b5c12bb05c" providerId="LiveId" clId="{E02BFF55-DE8F-4362-9888-84CC482AFF38}" dt="2022-05-17T18:04:58.001" v="5287" actId="20577"/>
          <ac:spMkLst>
            <pc:docMk/>
            <pc:sldMk cId="713779879" sldId="372"/>
            <ac:spMk id="101" creationId="{85A91F1A-6704-4DB7-AA02-333A8565BF58}"/>
          </ac:spMkLst>
        </pc:spChg>
        <pc:spChg chg="mod">
          <ac:chgData name="Mihai Budiu" userId="3fe408b5c12bb05c" providerId="LiveId" clId="{E02BFF55-DE8F-4362-9888-84CC482AFF38}" dt="2022-05-17T18:05:00.460" v="5289" actId="20577"/>
          <ac:spMkLst>
            <pc:docMk/>
            <pc:sldMk cId="713779879" sldId="372"/>
            <ac:spMk id="102" creationId="{77696074-76A2-4773-BCFC-5E5F2E0A6AEC}"/>
          </ac:spMkLst>
        </pc:spChg>
        <pc:spChg chg="mod">
          <ac:chgData name="Mihai Budiu" userId="3fe408b5c12bb05c" providerId="LiveId" clId="{E02BFF55-DE8F-4362-9888-84CC482AFF38}" dt="2022-05-17T18:05:03.686" v="5291" actId="20577"/>
          <ac:spMkLst>
            <pc:docMk/>
            <pc:sldMk cId="713779879" sldId="372"/>
            <ac:spMk id="103" creationId="{74A7D2F6-29C9-405B-864E-0AAEB8720CE1}"/>
          </ac:spMkLst>
        </pc:spChg>
        <pc:spChg chg="mod">
          <ac:chgData name="Mihai Budiu" userId="3fe408b5c12bb05c" providerId="LiveId" clId="{E02BFF55-DE8F-4362-9888-84CC482AFF38}" dt="2022-05-17T18:04:43.249" v="5283"/>
          <ac:spMkLst>
            <pc:docMk/>
            <pc:sldMk cId="713779879" sldId="372"/>
            <ac:spMk id="104" creationId="{10596436-1E2E-4D86-AB78-9E80F50F2D8F}"/>
          </ac:spMkLst>
        </pc:spChg>
        <pc:spChg chg="mod">
          <ac:chgData name="Mihai Budiu" userId="3fe408b5c12bb05c" providerId="LiveId" clId="{E02BFF55-DE8F-4362-9888-84CC482AFF38}" dt="2022-05-17T18:05:06.789" v="5293" actId="20577"/>
          <ac:spMkLst>
            <pc:docMk/>
            <pc:sldMk cId="713779879" sldId="372"/>
            <ac:spMk id="106" creationId="{36426B0E-B27D-4515-89D8-0AB9F9519F3D}"/>
          </ac:spMkLst>
        </pc:spChg>
        <pc:spChg chg="mod">
          <ac:chgData name="Mihai Budiu" userId="3fe408b5c12bb05c" providerId="LiveId" clId="{E02BFF55-DE8F-4362-9888-84CC482AFF38}" dt="2022-05-17T18:05:09.300" v="5295" actId="20577"/>
          <ac:spMkLst>
            <pc:docMk/>
            <pc:sldMk cId="713779879" sldId="372"/>
            <ac:spMk id="107" creationId="{428D32EB-A288-46E7-92A5-72F520F2753A}"/>
          </ac:spMkLst>
        </pc:spChg>
        <pc:spChg chg="mod">
          <ac:chgData name="Mihai Budiu" userId="3fe408b5c12bb05c" providerId="LiveId" clId="{E02BFF55-DE8F-4362-9888-84CC482AFF38}" dt="2022-05-17T18:05:12.526" v="5297" actId="20577"/>
          <ac:spMkLst>
            <pc:docMk/>
            <pc:sldMk cId="713779879" sldId="372"/>
            <ac:spMk id="108" creationId="{F463B744-A7DF-4C67-AE8D-7FFF0A057A83}"/>
          </ac:spMkLst>
        </pc:spChg>
        <pc:spChg chg="mod">
          <ac:chgData name="Mihai Budiu" userId="3fe408b5c12bb05c" providerId="LiveId" clId="{E02BFF55-DE8F-4362-9888-84CC482AFF38}" dt="2022-05-17T18:05:15.056" v="5299" actId="20577"/>
          <ac:spMkLst>
            <pc:docMk/>
            <pc:sldMk cId="713779879" sldId="372"/>
            <ac:spMk id="109" creationId="{9CE19AD9-341A-42AD-81AE-008466CFCD10}"/>
          </ac:spMkLst>
        </pc:spChg>
        <pc:spChg chg="mod">
          <ac:chgData name="Mihai Budiu" userId="3fe408b5c12bb05c" providerId="LiveId" clId="{E02BFF55-DE8F-4362-9888-84CC482AFF38}" dt="2022-05-17T18:04:43.249" v="5283"/>
          <ac:spMkLst>
            <pc:docMk/>
            <pc:sldMk cId="713779879" sldId="372"/>
            <ac:spMk id="110" creationId="{5F8FFECD-D69B-4958-AA48-F6D548448117}"/>
          </ac:spMkLst>
        </pc:spChg>
        <pc:spChg chg="add mod">
          <ac:chgData name="Mihai Budiu" userId="3fe408b5c12bb05c" providerId="LiveId" clId="{E02BFF55-DE8F-4362-9888-84CC482AFF38}" dt="2022-05-17T18:09:48.334" v="5416" actId="207"/>
          <ac:spMkLst>
            <pc:docMk/>
            <pc:sldMk cId="713779879" sldId="372"/>
            <ac:spMk id="117" creationId="{7AC85FDA-1513-41E2-97E9-81A708932306}"/>
          </ac:spMkLst>
        </pc:spChg>
        <pc:spChg chg="add mod">
          <ac:chgData name="Mihai Budiu" userId="3fe408b5c12bb05c" providerId="LiveId" clId="{E02BFF55-DE8F-4362-9888-84CC482AFF38}" dt="2022-05-17T18:12:32.338" v="5455" actId="1038"/>
          <ac:spMkLst>
            <pc:docMk/>
            <pc:sldMk cId="713779879" sldId="372"/>
            <ac:spMk id="118" creationId="{B4FE5A1F-1480-4565-9A19-B64C1881B752}"/>
          </ac:spMkLst>
        </pc:spChg>
        <pc:spChg chg="add mod">
          <ac:chgData name="Mihai Budiu" userId="3fe408b5c12bb05c" providerId="LiveId" clId="{E02BFF55-DE8F-4362-9888-84CC482AFF38}" dt="2022-05-17T18:12:32.338" v="5455" actId="1038"/>
          <ac:spMkLst>
            <pc:docMk/>
            <pc:sldMk cId="713779879" sldId="372"/>
            <ac:spMk id="121" creationId="{5A9047DF-5A4F-4077-8652-ED1A70445492}"/>
          </ac:spMkLst>
        </pc:spChg>
        <pc:spChg chg="add mod">
          <ac:chgData name="Mihai Budiu" userId="3fe408b5c12bb05c" providerId="LiveId" clId="{E02BFF55-DE8F-4362-9888-84CC482AFF38}" dt="2022-05-17T18:12:32.338" v="5455" actId="1038"/>
          <ac:spMkLst>
            <pc:docMk/>
            <pc:sldMk cId="713779879" sldId="372"/>
            <ac:spMk id="123" creationId="{B0661380-DADE-4C62-996A-0D5691615FDE}"/>
          </ac:spMkLst>
        </pc:spChg>
        <pc:spChg chg="add del mod">
          <ac:chgData name="Mihai Budiu" userId="3fe408b5c12bb05c" providerId="LiveId" clId="{E02BFF55-DE8F-4362-9888-84CC482AFF38}" dt="2022-05-17T18:09:17.357" v="5412" actId="478"/>
          <ac:spMkLst>
            <pc:docMk/>
            <pc:sldMk cId="713779879" sldId="372"/>
            <ac:spMk id="125" creationId="{A1D59468-6549-4C6F-A36E-88124873882F}"/>
          </ac:spMkLst>
        </pc:spChg>
        <pc:spChg chg="add mod">
          <ac:chgData name="Mihai Budiu" userId="3fe408b5c12bb05c" providerId="LiveId" clId="{E02BFF55-DE8F-4362-9888-84CC482AFF38}" dt="2022-05-17T18:12:32.338" v="5455" actId="1038"/>
          <ac:spMkLst>
            <pc:docMk/>
            <pc:sldMk cId="713779879" sldId="372"/>
            <ac:spMk id="126" creationId="{648D2979-6E97-4CEE-8EA9-454C5B6B0A9E}"/>
          </ac:spMkLst>
        </pc:spChg>
        <pc:spChg chg="add mod">
          <ac:chgData name="Mihai Budiu" userId="3fe408b5c12bb05c" providerId="LiveId" clId="{E02BFF55-DE8F-4362-9888-84CC482AFF38}" dt="2022-05-17T18:12:32.338" v="5455" actId="1038"/>
          <ac:spMkLst>
            <pc:docMk/>
            <pc:sldMk cId="713779879" sldId="372"/>
            <ac:spMk id="127" creationId="{2D7803C3-447A-4AE5-ABFB-834D47A1C1EB}"/>
          </ac:spMkLst>
        </pc:spChg>
        <pc:grpChg chg="add del mod">
          <ac:chgData name="Mihai Budiu" userId="3fe408b5c12bb05c" providerId="LiveId" clId="{E02BFF55-DE8F-4362-9888-84CC482AFF38}" dt="2022-05-17T18:01:12.466" v="5229" actId="478"/>
          <ac:grpSpMkLst>
            <pc:docMk/>
            <pc:sldMk cId="713779879" sldId="372"/>
            <ac:grpSpMk id="9" creationId="{137DEB2F-D797-42C7-AA89-5CAE594679E8}"/>
          </ac:grpSpMkLst>
        </pc:grpChg>
        <pc:grpChg chg="add del mod">
          <ac:chgData name="Mihai Budiu" userId="3fe408b5c12bb05c" providerId="LiveId" clId="{E02BFF55-DE8F-4362-9888-84CC482AFF38}" dt="2022-05-17T18:01:12.466" v="5229" actId="478"/>
          <ac:grpSpMkLst>
            <pc:docMk/>
            <pc:sldMk cId="713779879" sldId="372"/>
            <ac:grpSpMk id="15" creationId="{BE8C6D90-C479-4789-8583-71337C39AC77}"/>
          </ac:grpSpMkLst>
        </pc:grpChg>
        <pc:grpChg chg="add del mod">
          <ac:chgData name="Mihai Budiu" userId="3fe408b5c12bb05c" providerId="LiveId" clId="{E02BFF55-DE8F-4362-9888-84CC482AFF38}" dt="2022-05-17T18:01:19.424" v="5231"/>
          <ac:grpSpMkLst>
            <pc:docMk/>
            <pc:sldMk cId="713779879" sldId="372"/>
            <ac:grpSpMk id="44" creationId="{CFF3422D-2487-4A77-B5E2-94126884B1E7}"/>
          </ac:grpSpMkLst>
        </pc:grpChg>
        <pc:grpChg chg="add del mod">
          <ac:chgData name="Mihai Budiu" userId="3fe408b5c12bb05c" providerId="LiveId" clId="{E02BFF55-DE8F-4362-9888-84CC482AFF38}" dt="2022-05-17T18:01:19.424" v="5231"/>
          <ac:grpSpMkLst>
            <pc:docMk/>
            <pc:sldMk cId="713779879" sldId="372"/>
            <ac:grpSpMk id="50" creationId="{A75EACF0-8FF9-4639-BFCE-56861DD09E2B}"/>
          </ac:grpSpMkLst>
        </pc:grpChg>
        <pc:grpChg chg="add mod">
          <ac:chgData name="Mihai Budiu" userId="3fe408b5c12bb05c" providerId="LiveId" clId="{E02BFF55-DE8F-4362-9888-84CC482AFF38}" dt="2022-05-17T18:01:33.636" v="5233" actId="1076"/>
          <ac:grpSpMkLst>
            <pc:docMk/>
            <pc:sldMk cId="713779879" sldId="372"/>
            <ac:grpSpMk id="59" creationId="{E24E4081-C411-4429-89BB-372D414EA4A0}"/>
          </ac:grpSpMkLst>
        </pc:grpChg>
        <pc:grpChg chg="add mod">
          <ac:chgData name="Mihai Budiu" userId="3fe408b5c12bb05c" providerId="LiveId" clId="{E02BFF55-DE8F-4362-9888-84CC482AFF38}" dt="2022-05-17T18:01:33.636" v="5233" actId="1076"/>
          <ac:grpSpMkLst>
            <pc:docMk/>
            <pc:sldMk cId="713779879" sldId="372"/>
            <ac:grpSpMk id="65" creationId="{E66EA108-90ED-4194-A51E-8929B9C3F7B1}"/>
          </ac:grpSpMkLst>
        </pc:grpChg>
        <pc:grpChg chg="add mod">
          <ac:chgData name="Mihai Budiu" userId="3fe408b5c12bb05c" providerId="LiveId" clId="{E02BFF55-DE8F-4362-9888-84CC482AFF38}" dt="2022-05-17T18:07:17.974" v="5397" actId="1036"/>
          <ac:grpSpMkLst>
            <pc:docMk/>
            <pc:sldMk cId="713779879" sldId="372"/>
            <ac:grpSpMk id="78" creationId="{49376673-5B8C-4E1A-8417-6C3F219261B2}"/>
          </ac:grpSpMkLst>
        </pc:grpChg>
        <pc:grpChg chg="add mod">
          <ac:chgData name="Mihai Budiu" userId="3fe408b5c12bb05c" providerId="LiveId" clId="{E02BFF55-DE8F-4362-9888-84CC482AFF38}" dt="2022-05-17T18:07:17.974" v="5397" actId="1036"/>
          <ac:grpSpMkLst>
            <pc:docMk/>
            <pc:sldMk cId="713779879" sldId="372"/>
            <ac:grpSpMk id="84" creationId="{1C6F53A5-F266-4789-8807-1E1100136645}"/>
          </ac:grpSpMkLst>
        </pc:grpChg>
        <pc:grpChg chg="add mod">
          <ac:chgData name="Mihai Budiu" userId="3fe408b5c12bb05c" providerId="LiveId" clId="{E02BFF55-DE8F-4362-9888-84CC482AFF38}" dt="2022-05-17T18:07:17.974" v="5397" actId="1036"/>
          <ac:grpSpMkLst>
            <pc:docMk/>
            <pc:sldMk cId="713779879" sldId="372"/>
            <ac:grpSpMk id="99" creationId="{5BA51488-D74A-456B-800D-6BB21FAB64AC}"/>
          </ac:grpSpMkLst>
        </pc:grpChg>
        <pc:grpChg chg="add mod">
          <ac:chgData name="Mihai Budiu" userId="3fe408b5c12bb05c" providerId="LiveId" clId="{E02BFF55-DE8F-4362-9888-84CC482AFF38}" dt="2022-05-17T18:07:17.974" v="5397" actId="1036"/>
          <ac:grpSpMkLst>
            <pc:docMk/>
            <pc:sldMk cId="713779879" sldId="372"/>
            <ac:grpSpMk id="105" creationId="{1C2E6904-3E45-40B6-AA5A-20FF5AF372DF}"/>
          </ac:grpSpMkLst>
        </pc:grpChg>
        <pc:cxnChg chg="add del mod">
          <ac:chgData name="Mihai Budiu" userId="3fe408b5c12bb05c" providerId="LiveId" clId="{E02BFF55-DE8F-4362-9888-84CC482AFF38}" dt="2022-05-17T18:01:12.466" v="5229" actId="478"/>
          <ac:cxnSpMkLst>
            <pc:docMk/>
            <pc:sldMk cId="713779879" sldId="372"/>
            <ac:cxnSpMk id="22" creationId="{91301316-D32C-4818-802A-5C222808C031}"/>
          </ac:cxnSpMkLst>
        </pc:cxnChg>
        <pc:cxnChg chg="add del mod">
          <ac:chgData name="Mihai Budiu" userId="3fe408b5c12bb05c" providerId="LiveId" clId="{E02BFF55-DE8F-4362-9888-84CC482AFF38}" dt="2022-05-17T18:01:12.466" v="5229" actId="478"/>
          <ac:cxnSpMkLst>
            <pc:docMk/>
            <pc:sldMk cId="713779879" sldId="372"/>
            <ac:cxnSpMk id="23" creationId="{8DD85050-9FDE-4BA5-9442-B397DEB6AF42}"/>
          </ac:cxnSpMkLst>
        </pc:cxnChg>
        <pc:cxnChg chg="add del mod">
          <ac:chgData name="Mihai Budiu" userId="3fe408b5c12bb05c" providerId="LiveId" clId="{E02BFF55-DE8F-4362-9888-84CC482AFF38}" dt="2022-05-17T04:42:53.611" v="3291"/>
          <ac:cxnSpMkLst>
            <pc:docMk/>
            <pc:sldMk cId="713779879" sldId="372"/>
            <ac:cxnSpMk id="25" creationId="{281E11B6-E990-4736-9D80-FAE4FCF924FF}"/>
          </ac:cxnSpMkLst>
        </pc:cxnChg>
        <pc:cxnChg chg="add del mod">
          <ac:chgData name="Mihai Budiu" userId="3fe408b5c12bb05c" providerId="LiveId" clId="{E02BFF55-DE8F-4362-9888-84CC482AFF38}" dt="2022-05-17T04:42:53.611" v="3291"/>
          <ac:cxnSpMkLst>
            <pc:docMk/>
            <pc:sldMk cId="713779879" sldId="372"/>
            <ac:cxnSpMk id="26" creationId="{20C0530A-A521-4A81-8B3E-BA70EC20CEFB}"/>
          </ac:cxnSpMkLst>
        </pc:cxnChg>
        <pc:cxnChg chg="add del mod">
          <ac:chgData name="Mihai Budiu" userId="3fe408b5c12bb05c" providerId="LiveId" clId="{E02BFF55-DE8F-4362-9888-84CC482AFF38}" dt="2022-05-17T04:42:53.611" v="3291"/>
          <ac:cxnSpMkLst>
            <pc:docMk/>
            <pc:sldMk cId="713779879" sldId="372"/>
            <ac:cxnSpMk id="28" creationId="{0C497A98-AB84-499F-8F35-24446CFDEBA3}"/>
          </ac:cxnSpMkLst>
        </pc:cxnChg>
        <pc:cxnChg chg="add del mod">
          <ac:chgData name="Mihai Budiu" userId="3fe408b5c12bb05c" providerId="LiveId" clId="{E02BFF55-DE8F-4362-9888-84CC482AFF38}" dt="2022-05-17T04:42:53.611" v="3291"/>
          <ac:cxnSpMkLst>
            <pc:docMk/>
            <pc:sldMk cId="713779879" sldId="372"/>
            <ac:cxnSpMk id="30" creationId="{AB44F54E-48DF-4C9F-9CB0-EE41798A1448}"/>
          </ac:cxnSpMkLst>
        </pc:cxnChg>
        <pc:cxnChg chg="add del mod">
          <ac:chgData name="Mihai Budiu" userId="3fe408b5c12bb05c" providerId="LiveId" clId="{E02BFF55-DE8F-4362-9888-84CC482AFF38}" dt="2022-05-17T04:42:53.611" v="3291"/>
          <ac:cxnSpMkLst>
            <pc:docMk/>
            <pc:sldMk cId="713779879" sldId="372"/>
            <ac:cxnSpMk id="31" creationId="{F437EFBE-568B-4D54-AF65-96FBC09075E7}"/>
          </ac:cxnSpMkLst>
        </pc:cxnChg>
        <pc:cxnChg chg="add del mod">
          <ac:chgData name="Mihai Budiu" userId="3fe408b5c12bb05c" providerId="LiveId" clId="{E02BFF55-DE8F-4362-9888-84CC482AFF38}" dt="2022-05-17T18:01:53.325" v="5234" actId="478"/>
          <ac:cxnSpMkLst>
            <pc:docMk/>
            <pc:sldMk cId="713779879" sldId="372"/>
            <ac:cxnSpMk id="35" creationId="{D383DB62-C01B-49FE-B58F-B15D1BD280D9}"/>
          </ac:cxnSpMkLst>
        </pc:cxnChg>
        <pc:cxnChg chg="add del mod">
          <ac:chgData name="Mihai Budiu" userId="3fe408b5c12bb05c" providerId="LiveId" clId="{E02BFF55-DE8F-4362-9888-84CC482AFF38}" dt="2022-05-17T18:01:53.325" v="5234" actId="478"/>
          <ac:cxnSpMkLst>
            <pc:docMk/>
            <pc:sldMk cId="713779879" sldId="372"/>
            <ac:cxnSpMk id="36" creationId="{26F96345-569E-4574-A8A2-9E52D12BE6E0}"/>
          </ac:cxnSpMkLst>
        </pc:cxnChg>
        <pc:cxnChg chg="add del mod">
          <ac:chgData name="Mihai Budiu" userId="3fe408b5c12bb05c" providerId="LiveId" clId="{E02BFF55-DE8F-4362-9888-84CC482AFF38}" dt="2022-05-17T18:01:53.325" v="5234" actId="478"/>
          <ac:cxnSpMkLst>
            <pc:docMk/>
            <pc:sldMk cId="713779879" sldId="372"/>
            <ac:cxnSpMk id="38" creationId="{D62B5D2C-9D71-4458-9CB6-BC2EC6981A1C}"/>
          </ac:cxnSpMkLst>
        </pc:cxnChg>
        <pc:cxnChg chg="add del mod">
          <ac:chgData name="Mihai Budiu" userId="3fe408b5c12bb05c" providerId="LiveId" clId="{E02BFF55-DE8F-4362-9888-84CC482AFF38}" dt="2022-05-17T18:01:53.325" v="5234" actId="478"/>
          <ac:cxnSpMkLst>
            <pc:docMk/>
            <pc:sldMk cId="713779879" sldId="372"/>
            <ac:cxnSpMk id="40" creationId="{CA97A563-ABE3-4C44-A20E-4FF4F824411E}"/>
          </ac:cxnSpMkLst>
        </pc:cxnChg>
        <pc:cxnChg chg="add del mod">
          <ac:chgData name="Mihai Budiu" userId="3fe408b5c12bb05c" providerId="LiveId" clId="{E02BFF55-DE8F-4362-9888-84CC482AFF38}" dt="2022-05-17T04:43:01.368" v="3331" actId="478"/>
          <ac:cxnSpMkLst>
            <pc:docMk/>
            <pc:sldMk cId="713779879" sldId="372"/>
            <ac:cxnSpMk id="41" creationId="{D83EE328-E415-4038-AFEF-5FF091B030D1}"/>
          </ac:cxnSpMkLst>
        </pc:cxnChg>
        <pc:cxnChg chg="add del mod">
          <ac:chgData name="Mihai Budiu" userId="3fe408b5c12bb05c" providerId="LiveId" clId="{E02BFF55-DE8F-4362-9888-84CC482AFF38}" dt="2022-05-17T18:01:19.424" v="5231"/>
          <ac:cxnSpMkLst>
            <pc:docMk/>
            <pc:sldMk cId="713779879" sldId="372"/>
            <ac:cxnSpMk id="57" creationId="{46FC2C73-8FD8-448E-87DB-3B139972DEDB}"/>
          </ac:cxnSpMkLst>
        </pc:cxnChg>
        <pc:cxnChg chg="add del mod">
          <ac:chgData name="Mihai Budiu" userId="3fe408b5c12bb05c" providerId="LiveId" clId="{E02BFF55-DE8F-4362-9888-84CC482AFF38}" dt="2022-05-17T18:01:19.424" v="5231"/>
          <ac:cxnSpMkLst>
            <pc:docMk/>
            <pc:sldMk cId="713779879" sldId="372"/>
            <ac:cxnSpMk id="58" creationId="{66B4F81F-EEE6-422A-B526-82B86421C40A}"/>
          </ac:cxnSpMkLst>
        </pc:cxnChg>
        <pc:cxnChg chg="add mod">
          <ac:chgData name="Mihai Budiu" userId="3fe408b5c12bb05c" providerId="LiveId" clId="{E02BFF55-DE8F-4362-9888-84CC482AFF38}" dt="2022-05-17T18:01:33.636" v="5233" actId="1076"/>
          <ac:cxnSpMkLst>
            <pc:docMk/>
            <pc:sldMk cId="713779879" sldId="372"/>
            <ac:cxnSpMk id="72" creationId="{CD0723EA-D472-497F-8E30-92F26BAE50BD}"/>
          </ac:cxnSpMkLst>
        </pc:cxnChg>
        <pc:cxnChg chg="add mod">
          <ac:chgData name="Mihai Budiu" userId="3fe408b5c12bb05c" providerId="LiveId" clId="{E02BFF55-DE8F-4362-9888-84CC482AFF38}" dt="2022-05-17T18:01:33.636" v="5233" actId="1076"/>
          <ac:cxnSpMkLst>
            <pc:docMk/>
            <pc:sldMk cId="713779879" sldId="372"/>
            <ac:cxnSpMk id="73" creationId="{5E359DE8-4E73-465D-BF46-D475C938C146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76" creationId="{3BEDBE91-E94E-41EC-84A3-EF9D7C0C4FEA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77" creationId="{085FD2A2-C3DB-4E25-8D10-1301790CC8E1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91" creationId="{97CF3060-663C-4BF5-B9FE-C26AFBDC0A27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92" creationId="{949EB3DC-7BE3-4A92-B6D9-C7669F4B377A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97" creationId="{A417271D-3E06-4A8D-87A0-8DD534AED596}"/>
          </ac:cxnSpMkLst>
        </pc:cxnChg>
        <pc:cxnChg chg="add mod">
          <ac:chgData name="Mihai Budiu" userId="3fe408b5c12bb05c" providerId="LiveId" clId="{E02BFF55-DE8F-4362-9888-84CC482AFF38}" dt="2022-05-17T18:07:17.974" v="5397" actId="1036"/>
          <ac:cxnSpMkLst>
            <pc:docMk/>
            <pc:sldMk cId="713779879" sldId="372"/>
            <ac:cxnSpMk id="98" creationId="{ED06273B-2FAE-48A8-BE0D-80A2E0FC42E5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19" creationId="{FAA0C2E3-2082-4CF4-83AF-4028E4A1AB44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20" creationId="{23FC0803-6FDB-45F8-B176-CFA713F13BA2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22" creationId="{45D90230-6CF9-4ABC-AF1A-C0C09444C3AF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24" creationId="{EB37E407-B8A9-452B-AC19-D90F8B6739A3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28" creationId="{2290F7E6-CC4F-411E-87A7-193B29CA8C41}"/>
          </ac:cxnSpMkLst>
        </pc:cxnChg>
        <pc:cxnChg chg="add mod">
          <ac:chgData name="Mihai Budiu" userId="3fe408b5c12bb05c" providerId="LiveId" clId="{E02BFF55-DE8F-4362-9888-84CC482AFF38}" dt="2022-05-17T18:12:32.338" v="5455" actId="1038"/>
          <ac:cxnSpMkLst>
            <pc:docMk/>
            <pc:sldMk cId="713779879" sldId="372"/>
            <ac:cxnSpMk id="129" creationId="{74F45BBD-8247-4C26-946F-01A5C6F247D6}"/>
          </ac:cxnSpMkLst>
        </pc:cxnChg>
      </pc:sldChg>
      <pc:sldChg chg="modSp mod ord">
        <pc:chgData name="Mihai Budiu" userId="3fe408b5c12bb05c" providerId="LiveId" clId="{E02BFF55-DE8F-4362-9888-84CC482AFF38}" dt="2022-05-17T22:55:43.568" v="9491"/>
        <pc:sldMkLst>
          <pc:docMk/>
          <pc:sldMk cId="1580746264" sldId="374"/>
        </pc:sldMkLst>
        <pc:spChg chg="mod">
          <ac:chgData name="Mihai Budiu" userId="3fe408b5c12bb05c" providerId="LiveId" clId="{E02BFF55-DE8F-4362-9888-84CC482AFF38}" dt="2022-05-17T20:48:20.314" v="7533" actId="20577"/>
          <ac:spMkLst>
            <pc:docMk/>
            <pc:sldMk cId="1580746264" sldId="374"/>
            <ac:spMk id="8" creationId="{60915012-4545-40D3-9B22-C20BDD6D6AE7}"/>
          </ac:spMkLst>
        </pc:spChg>
      </pc:sldChg>
      <pc:sldChg chg="modSp mod">
        <pc:chgData name="Mihai Budiu" userId="3fe408b5c12bb05c" providerId="LiveId" clId="{E02BFF55-DE8F-4362-9888-84CC482AFF38}" dt="2022-05-17T20:49:22.965" v="7537" actId="207"/>
        <pc:sldMkLst>
          <pc:docMk/>
          <pc:sldMk cId="1015780770" sldId="375"/>
        </pc:sldMkLst>
        <pc:spChg chg="mod">
          <ac:chgData name="Mihai Budiu" userId="3fe408b5c12bb05c" providerId="LiveId" clId="{E02BFF55-DE8F-4362-9888-84CC482AFF38}" dt="2022-05-17T20:49:22.965" v="7537" actId="207"/>
          <ac:spMkLst>
            <pc:docMk/>
            <pc:sldMk cId="1015780770" sldId="375"/>
            <ac:spMk id="6" creationId="{09EF843E-DEDE-4F88-9B1D-45AADF699884}"/>
          </ac:spMkLst>
        </pc:spChg>
      </pc:sldChg>
      <pc:sldChg chg="modSp mod modAnim">
        <pc:chgData name="Mihai Budiu" userId="3fe408b5c12bb05c" providerId="LiveId" clId="{E02BFF55-DE8F-4362-9888-84CC482AFF38}" dt="2022-05-17T23:04:27.943" v="9667" actId="14100"/>
        <pc:sldMkLst>
          <pc:docMk/>
          <pc:sldMk cId="262010240" sldId="377"/>
        </pc:sldMkLst>
        <pc:spChg chg="mod">
          <ac:chgData name="Mihai Budiu" userId="3fe408b5c12bb05c" providerId="LiveId" clId="{E02BFF55-DE8F-4362-9888-84CC482AFF38}" dt="2022-05-17T23:04:27.943" v="9667" actId="14100"/>
          <ac:spMkLst>
            <pc:docMk/>
            <pc:sldMk cId="262010240" sldId="377"/>
            <ac:spMk id="2" creationId="{D5DAF261-37B8-40BB-B56E-F9FE0FF12206}"/>
          </ac:spMkLst>
        </pc:spChg>
        <pc:spChg chg="mod">
          <ac:chgData name="Mihai Budiu" userId="3fe408b5c12bb05c" providerId="LiveId" clId="{E02BFF55-DE8F-4362-9888-84CC482AFF38}" dt="2022-05-17T23:03:56.415" v="9649" actId="20577"/>
          <ac:spMkLst>
            <pc:docMk/>
            <pc:sldMk cId="262010240" sldId="377"/>
            <ac:spMk id="3" creationId="{61A46B36-3850-4986-B63C-CA5911ED9131}"/>
          </ac:spMkLst>
        </pc:spChg>
        <pc:spChg chg="mod">
          <ac:chgData name="Mihai Budiu" userId="3fe408b5c12bb05c" providerId="LiveId" clId="{E02BFF55-DE8F-4362-9888-84CC482AFF38}" dt="2022-05-17T23:02:38.907" v="9640" actId="14100"/>
          <ac:spMkLst>
            <pc:docMk/>
            <pc:sldMk cId="262010240" sldId="377"/>
            <ac:spMk id="31" creationId="{92250A32-C3CD-4F63-A181-BF98900F8455}"/>
          </ac:spMkLst>
        </pc:spChg>
      </pc:sldChg>
      <pc:sldChg chg="ord">
        <pc:chgData name="Mihai Budiu" userId="3fe408b5c12bb05c" providerId="LiveId" clId="{E02BFF55-DE8F-4362-9888-84CC482AFF38}" dt="2022-05-17T20:51:44.577" v="7570"/>
        <pc:sldMkLst>
          <pc:docMk/>
          <pc:sldMk cId="2097326355" sldId="378"/>
        </pc:sldMkLst>
      </pc:sldChg>
      <pc:sldChg chg="delSp modSp mod delAnim modAnim">
        <pc:chgData name="Mihai Budiu" userId="3fe408b5c12bb05c" providerId="LiveId" clId="{E02BFF55-DE8F-4362-9888-84CC482AFF38}" dt="2022-05-17T22:02:02.376" v="8133" actId="1076"/>
        <pc:sldMkLst>
          <pc:docMk/>
          <pc:sldMk cId="3231210241" sldId="379"/>
        </pc:sldMkLst>
        <pc:spChg chg="mod">
          <ac:chgData name="Mihai Budiu" userId="3fe408b5c12bb05c" providerId="LiveId" clId="{E02BFF55-DE8F-4362-9888-84CC482AFF38}" dt="2022-05-17T22:01:25.699" v="8108"/>
          <ac:spMkLst>
            <pc:docMk/>
            <pc:sldMk cId="3231210241" sldId="379"/>
            <ac:spMk id="2" creationId="{5E8A807A-CF38-4DDC-928B-559CC07E064B}"/>
          </ac:spMkLst>
        </pc:spChg>
        <pc:spChg chg="mod">
          <ac:chgData name="Mihai Budiu" userId="3fe408b5c12bb05c" providerId="LiveId" clId="{E02BFF55-DE8F-4362-9888-84CC482AFF38}" dt="2022-05-17T22:01:48.310" v="8127" actId="14"/>
          <ac:spMkLst>
            <pc:docMk/>
            <pc:sldMk cId="3231210241" sldId="379"/>
            <ac:spMk id="3" creationId="{D47A72E4-AABE-4ADC-B107-97A059D753FF}"/>
          </ac:spMkLst>
        </pc:spChg>
        <pc:spChg chg="del">
          <ac:chgData name="Mihai Budiu" userId="3fe408b5c12bb05c" providerId="LiveId" clId="{E02BFF55-DE8F-4362-9888-84CC482AFF38}" dt="2022-05-17T22:01:57.358" v="8131" actId="478"/>
          <ac:spMkLst>
            <pc:docMk/>
            <pc:sldMk cId="3231210241" sldId="379"/>
            <ac:spMk id="11" creationId="{344C5D9F-7163-44DC-BD69-3D66E57F1528}"/>
          </ac:spMkLst>
        </pc:spChg>
        <pc:picChg chg="del">
          <ac:chgData name="Mihai Budiu" userId="3fe408b5c12bb05c" providerId="LiveId" clId="{E02BFF55-DE8F-4362-9888-84CC482AFF38}" dt="2022-05-17T22:00:39.675" v="8061" actId="21"/>
          <ac:picMkLst>
            <pc:docMk/>
            <pc:sldMk cId="3231210241" sldId="379"/>
            <ac:picMk id="6" creationId="{CFC03CEA-C569-4B03-92E5-D03C1C41B2F6}"/>
          </ac:picMkLst>
        </pc:picChg>
        <pc:picChg chg="del">
          <ac:chgData name="Mihai Budiu" userId="3fe408b5c12bb05c" providerId="LiveId" clId="{E02BFF55-DE8F-4362-9888-84CC482AFF38}" dt="2022-05-17T22:01:10.759" v="8103" actId="21"/>
          <ac:picMkLst>
            <pc:docMk/>
            <pc:sldMk cId="3231210241" sldId="379"/>
            <ac:picMk id="8" creationId="{99BF106E-0785-4E20-A6BE-E4700B5E51D9}"/>
          </ac:picMkLst>
        </pc:picChg>
        <pc:picChg chg="mod">
          <ac:chgData name="Mihai Budiu" userId="3fe408b5c12bb05c" providerId="LiveId" clId="{E02BFF55-DE8F-4362-9888-84CC482AFF38}" dt="2022-05-17T22:02:02.376" v="8133" actId="1076"/>
          <ac:picMkLst>
            <pc:docMk/>
            <pc:sldMk cId="3231210241" sldId="379"/>
            <ac:picMk id="10" creationId="{B3F967DB-AA3F-44F2-8BA9-DE4812C9BB4C}"/>
          </ac:picMkLst>
        </pc:picChg>
      </pc:sldChg>
      <pc:sldChg chg="ord">
        <pc:chgData name="Mihai Budiu" userId="3fe408b5c12bb05c" providerId="LiveId" clId="{E02BFF55-DE8F-4362-9888-84CC482AFF38}" dt="2022-05-17T18:16:24.831" v="5647"/>
        <pc:sldMkLst>
          <pc:docMk/>
          <pc:sldMk cId="236125779" sldId="381"/>
        </pc:sldMkLst>
      </pc:sldChg>
      <pc:sldChg chg="del">
        <pc:chgData name="Mihai Budiu" userId="3fe408b5c12bb05c" providerId="LiveId" clId="{E02BFF55-DE8F-4362-9888-84CC482AFF38}" dt="2022-05-16T21:19:24.961" v="16" actId="47"/>
        <pc:sldMkLst>
          <pc:docMk/>
          <pc:sldMk cId="1320915730" sldId="385"/>
        </pc:sldMkLst>
      </pc:sldChg>
      <pc:sldChg chg="ord">
        <pc:chgData name="Mihai Budiu" userId="3fe408b5c12bb05c" providerId="LiveId" clId="{E02BFF55-DE8F-4362-9888-84CC482AFF38}" dt="2022-05-17T20:51:44.577" v="7570"/>
        <pc:sldMkLst>
          <pc:docMk/>
          <pc:sldMk cId="3002875283" sldId="386"/>
        </pc:sldMkLst>
      </pc:sldChg>
      <pc:sldChg chg="addSp delSp modSp new mod">
        <pc:chgData name="Mihai Budiu" userId="3fe408b5c12bb05c" providerId="LiveId" clId="{E02BFF55-DE8F-4362-9888-84CC482AFF38}" dt="2022-05-17T00:29:11.259" v="69" actId="14100"/>
        <pc:sldMkLst>
          <pc:docMk/>
          <pc:sldMk cId="3798020490" sldId="387"/>
        </pc:sldMkLst>
        <pc:spChg chg="mod">
          <ac:chgData name="Mihai Budiu" userId="3fe408b5c12bb05c" providerId="LiveId" clId="{E02BFF55-DE8F-4362-9888-84CC482AFF38}" dt="2022-05-17T00:29:08.330" v="68" actId="1076"/>
          <ac:spMkLst>
            <pc:docMk/>
            <pc:sldMk cId="3798020490" sldId="387"/>
            <ac:spMk id="2" creationId="{C26037C9-4F7F-458B-9838-67A32377B2F1}"/>
          </ac:spMkLst>
        </pc:spChg>
        <pc:spChg chg="del">
          <ac:chgData name="Mihai Budiu" userId="3fe408b5c12bb05c" providerId="LiveId" clId="{E02BFF55-DE8F-4362-9888-84CC482AFF38}" dt="2022-05-17T00:28:40.515" v="63" actId="931"/>
          <ac:spMkLst>
            <pc:docMk/>
            <pc:sldMk cId="3798020490" sldId="387"/>
            <ac:spMk id="3" creationId="{4B1C824D-468D-4088-8E01-E9B05E965B4F}"/>
          </ac:spMkLst>
        </pc:spChg>
        <pc:picChg chg="add mod">
          <ac:chgData name="Mihai Budiu" userId="3fe408b5c12bb05c" providerId="LiveId" clId="{E02BFF55-DE8F-4362-9888-84CC482AFF38}" dt="2022-05-17T00:29:11.259" v="69" actId="14100"/>
          <ac:picMkLst>
            <pc:docMk/>
            <pc:sldMk cId="3798020490" sldId="387"/>
            <ac:picMk id="6" creationId="{6FD2C555-0EB3-4494-B337-03D5B23F50CA}"/>
          </ac:picMkLst>
        </pc:picChg>
      </pc:sldChg>
      <pc:sldChg chg="modSp new del mod">
        <pc:chgData name="Mihai Budiu" userId="3fe408b5c12bb05c" providerId="LiveId" clId="{E02BFF55-DE8F-4362-9888-84CC482AFF38}" dt="2022-05-17T00:55:43.267" v="106" actId="47"/>
        <pc:sldMkLst>
          <pc:docMk/>
          <pc:sldMk cId="4263991858" sldId="388"/>
        </pc:sldMkLst>
        <pc:spChg chg="mod">
          <ac:chgData name="Mihai Budiu" userId="3fe408b5c12bb05c" providerId="LiveId" clId="{E02BFF55-DE8F-4362-9888-84CC482AFF38}" dt="2022-05-17T00:33:29.528" v="104" actId="20577"/>
          <ac:spMkLst>
            <pc:docMk/>
            <pc:sldMk cId="4263991858" sldId="388"/>
            <ac:spMk id="2" creationId="{00DB5CA6-1D1E-4EA3-8721-0F5757464386}"/>
          </ac:spMkLst>
        </pc:spChg>
      </pc:sldChg>
      <pc:sldChg chg="addSp delSp modSp add del mod">
        <pc:chgData name="Mihai Budiu" userId="3fe408b5c12bb05c" providerId="LiveId" clId="{E02BFF55-DE8F-4362-9888-84CC482AFF38}" dt="2022-05-17T01:05:52.326" v="319" actId="47"/>
        <pc:sldMkLst>
          <pc:docMk/>
          <pc:sldMk cId="1788200622" sldId="230717576"/>
        </pc:sldMkLst>
        <pc:spChg chg="add del mod">
          <ac:chgData name="Mihai Budiu" userId="3fe408b5c12bb05c" providerId="LiveId" clId="{E02BFF55-DE8F-4362-9888-84CC482AFF38}" dt="2022-05-17T01:03:04.194" v="289" actId="478"/>
          <ac:spMkLst>
            <pc:docMk/>
            <pc:sldMk cId="1788200622" sldId="230717576"/>
            <ac:spMk id="4" creationId="{2FB0B4CE-CC5D-49F6-B5DB-2B6465F0FDED}"/>
          </ac:spMkLst>
        </pc:spChg>
        <pc:spChg chg="add del mod">
          <ac:chgData name="Mihai Budiu" userId="3fe408b5c12bb05c" providerId="LiveId" clId="{E02BFF55-DE8F-4362-9888-84CC482AFF38}" dt="2022-05-17T01:05:49.948" v="318" actId="478"/>
          <ac:spMkLst>
            <pc:docMk/>
            <pc:sldMk cId="1788200622" sldId="230717576"/>
            <ac:spMk id="8" creationId="{E4FA9ABA-5158-47ED-9A61-E0786EAF4AD7}"/>
          </ac:spMkLst>
        </pc:spChg>
        <pc:spChg chg="del">
          <ac:chgData name="Mihai Budiu" userId="3fe408b5c12bb05c" providerId="LiveId" clId="{E02BFF55-DE8F-4362-9888-84CC482AFF38}" dt="2022-05-17T01:02:57.355" v="287" actId="478"/>
          <ac:spMkLst>
            <pc:docMk/>
            <pc:sldMk cId="1788200622" sldId="230717576"/>
            <ac:spMk id="12" creationId="{8F841D92-5CAB-4337-880C-D38A3FCAF3F0}"/>
          </ac:spMkLst>
        </pc:spChg>
        <pc:spChg chg="mod">
          <ac:chgData name="Mihai Budiu" userId="3fe408b5c12bb05c" providerId="LiveId" clId="{E02BFF55-DE8F-4362-9888-84CC482AFF38}" dt="2022-05-17T01:04:02.508" v="313" actId="20577"/>
          <ac:spMkLst>
            <pc:docMk/>
            <pc:sldMk cId="1788200622" sldId="230717576"/>
            <ac:spMk id="19" creationId="{68D6273B-3172-41E5-8E50-C784F06E083F}"/>
          </ac:spMkLst>
        </pc:spChg>
        <pc:graphicFrameChg chg="add del mod">
          <ac:chgData name="Mihai Budiu" userId="3fe408b5c12bb05c" providerId="LiveId" clId="{E02BFF55-DE8F-4362-9888-84CC482AFF38}" dt="2022-05-17T01:05:49.948" v="318" actId="478"/>
          <ac:graphicFrameMkLst>
            <pc:docMk/>
            <pc:sldMk cId="1788200622" sldId="230717576"/>
            <ac:graphicFrameMk id="5" creationId="{3F3B1927-E9D3-46FF-8446-E6193A3AB85E}"/>
          </ac:graphicFrameMkLst>
        </pc:graphicFrameChg>
      </pc:sldChg>
      <pc:sldChg chg="addSp delSp modSp add mod modAnim">
        <pc:chgData name="Mihai Budiu" userId="3fe408b5c12bb05c" providerId="LiveId" clId="{E02BFF55-DE8F-4362-9888-84CC482AFF38}" dt="2022-05-17T22:21:39.212" v="8657" actId="20577"/>
        <pc:sldMkLst>
          <pc:docMk/>
          <pc:sldMk cId="1191739877" sldId="230717689"/>
        </pc:sldMkLst>
        <pc:spChg chg="mod">
          <ac:chgData name="Mihai Budiu" userId="3fe408b5c12bb05c" providerId="LiveId" clId="{E02BFF55-DE8F-4362-9888-84CC482AFF38}" dt="2022-05-17T01:49:33.397" v="952" actId="1036"/>
          <ac:spMkLst>
            <pc:docMk/>
            <pc:sldMk cId="1191739877" sldId="230717689"/>
            <ac:spMk id="2" creationId="{F4ED20EF-150B-495F-89FD-836DC4544EAB}"/>
          </ac:spMkLst>
        </pc:spChg>
        <pc:spChg chg="del">
          <ac:chgData name="Mihai Budiu" userId="3fe408b5c12bb05c" providerId="LiveId" clId="{E02BFF55-DE8F-4362-9888-84CC482AFF38}" dt="2022-05-17T01:06:16.073" v="334" actId="478"/>
          <ac:spMkLst>
            <pc:docMk/>
            <pc:sldMk cId="1191739877" sldId="230717689"/>
            <ac:spMk id="3" creationId="{F899BD09-DC88-D121-7931-F2779D80ED08}"/>
          </ac:spMkLst>
        </pc:spChg>
        <pc:spChg chg="del">
          <ac:chgData name="Mihai Budiu" userId="3fe408b5c12bb05c" providerId="LiveId" clId="{E02BFF55-DE8F-4362-9888-84CC482AFF38}" dt="2022-05-17T01:09:00.813" v="376" actId="478"/>
          <ac:spMkLst>
            <pc:docMk/>
            <pc:sldMk cId="1191739877" sldId="230717689"/>
            <ac:spMk id="6" creationId="{A9729F4D-CF3B-4DC4-B9E2-E7FEF19C2B5B}"/>
          </ac:spMkLst>
        </pc:spChg>
        <pc:spChg chg="add del mod">
          <ac:chgData name="Mihai Budiu" userId="3fe408b5c12bb05c" providerId="LiveId" clId="{E02BFF55-DE8F-4362-9888-84CC482AFF38}" dt="2022-05-17T01:06:24.024" v="345" actId="478"/>
          <ac:spMkLst>
            <pc:docMk/>
            <pc:sldMk cId="1191739877" sldId="230717689"/>
            <ac:spMk id="8" creationId="{648D2079-090D-44F9-AFEA-53B4E80BC6ED}"/>
          </ac:spMkLst>
        </pc:spChg>
        <pc:spChg chg="mod">
          <ac:chgData name="Mihai Budiu" userId="3fe408b5c12bb05c" providerId="LiveId" clId="{E02BFF55-DE8F-4362-9888-84CC482AFF38}" dt="2022-05-17T01:16:11.815" v="692" actId="404"/>
          <ac:spMkLst>
            <pc:docMk/>
            <pc:sldMk cId="1191739877" sldId="230717689"/>
            <ac:spMk id="9" creationId="{01717D2E-9F66-40EC-BB4E-043071503838}"/>
          </ac:spMkLst>
        </pc:spChg>
        <pc:spChg chg="del mod">
          <ac:chgData name="Mihai Budiu" userId="3fe408b5c12bb05c" providerId="LiveId" clId="{E02BFF55-DE8F-4362-9888-84CC482AFF38}" dt="2022-05-17T01:06:23.003" v="343" actId="478"/>
          <ac:spMkLst>
            <pc:docMk/>
            <pc:sldMk cId="1191739877" sldId="230717689"/>
            <ac:spMk id="12" creationId="{8F841D92-5CAB-4337-880C-D38A3FCAF3F0}"/>
          </ac:spMkLst>
        </pc:spChg>
        <pc:spChg chg="del">
          <ac:chgData name="Mihai Budiu" userId="3fe408b5c12bb05c" providerId="LiveId" clId="{E02BFF55-DE8F-4362-9888-84CC482AFF38}" dt="2022-05-17T01:09:03.219" v="377" actId="478"/>
          <ac:spMkLst>
            <pc:docMk/>
            <pc:sldMk cId="1191739877" sldId="230717689"/>
            <ac:spMk id="13" creationId="{2DFA4A15-8923-4011-A185-0E5740BC4FE0}"/>
          </ac:spMkLst>
        </pc:spChg>
        <pc:spChg chg="add del">
          <ac:chgData name="Mihai Budiu" userId="3fe408b5c12bb05c" providerId="LiveId" clId="{E02BFF55-DE8F-4362-9888-84CC482AFF38}" dt="2022-05-17T01:10:18.650" v="419" actId="22"/>
          <ac:spMkLst>
            <pc:docMk/>
            <pc:sldMk cId="1191739877" sldId="230717689"/>
            <ac:spMk id="14" creationId="{0C038D4B-482F-4FB1-BFD1-231CB75CB559}"/>
          </ac:spMkLst>
        </pc:spChg>
        <pc:spChg chg="add del">
          <ac:chgData name="Mihai Budiu" userId="3fe408b5c12bb05c" providerId="LiveId" clId="{E02BFF55-DE8F-4362-9888-84CC482AFF38}" dt="2022-05-17T01:10:29.839" v="421" actId="22"/>
          <ac:spMkLst>
            <pc:docMk/>
            <pc:sldMk cId="1191739877" sldId="230717689"/>
            <ac:spMk id="16" creationId="{179B2828-E5CA-4040-A57D-B8B1DC240C25}"/>
          </ac:spMkLst>
        </pc:spChg>
        <pc:spChg chg="add del">
          <ac:chgData name="Mihai Budiu" userId="3fe408b5c12bb05c" providerId="LiveId" clId="{E02BFF55-DE8F-4362-9888-84CC482AFF38}" dt="2022-05-17T01:10:41.799" v="424" actId="478"/>
          <ac:spMkLst>
            <pc:docMk/>
            <pc:sldMk cId="1191739877" sldId="230717689"/>
            <ac:spMk id="18" creationId="{198CF646-17FC-4768-904F-2C885B165B26}"/>
          </ac:spMkLst>
        </pc:spChg>
        <pc:spChg chg="add mod">
          <ac:chgData name="Mihai Budiu" userId="3fe408b5c12bb05c" providerId="LiveId" clId="{E02BFF55-DE8F-4362-9888-84CC482AFF38}" dt="2022-05-17T01:49:33.397" v="952" actId="1036"/>
          <ac:spMkLst>
            <pc:docMk/>
            <pc:sldMk cId="1191739877" sldId="230717689"/>
            <ac:spMk id="19" creationId="{51B38431-C34E-47C3-8207-EC29E40F364C}"/>
          </ac:spMkLst>
        </pc:spChg>
        <pc:spChg chg="del">
          <ac:chgData name="Mihai Budiu" userId="3fe408b5c12bb05c" providerId="LiveId" clId="{E02BFF55-DE8F-4362-9888-84CC482AFF38}" dt="2022-05-17T01:09:05.264" v="378" actId="478"/>
          <ac:spMkLst>
            <pc:docMk/>
            <pc:sldMk cId="1191739877" sldId="230717689"/>
            <ac:spMk id="20" creationId="{50FE6C0A-51CE-4F0E-9864-5944214EFEDE}"/>
          </ac:spMkLst>
        </pc:spChg>
        <pc:spChg chg="add del">
          <ac:chgData name="Mihai Budiu" userId="3fe408b5c12bb05c" providerId="LiveId" clId="{E02BFF55-DE8F-4362-9888-84CC482AFF38}" dt="2022-05-17T01:10:57.203" v="426" actId="22"/>
          <ac:spMkLst>
            <pc:docMk/>
            <pc:sldMk cId="1191739877" sldId="230717689"/>
            <ac:spMk id="21" creationId="{D23265CE-8C6C-4D35-B613-37E8DDD6A93D}"/>
          </ac:spMkLst>
        </pc:spChg>
        <pc:spChg chg="add mod">
          <ac:chgData name="Mihai Budiu" userId="3fe408b5c12bb05c" providerId="LiveId" clId="{E02BFF55-DE8F-4362-9888-84CC482AFF38}" dt="2022-05-17T22:21:39.212" v="8657" actId="20577"/>
          <ac:spMkLst>
            <pc:docMk/>
            <pc:sldMk cId="1191739877" sldId="230717689"/>
            <ac:spMk id="24" creationId="{D453BE97-30B9-4ACD-ACCC-428C2743E8F8}"/>
          </ac:spMkLst>
        </pc:spChg>
        <pc:graphicFrameChg chg="mod">
          <ac:chgData name="Mihai Budiu" userId="3fe408b5c12bb05c" providerId="LiveId" clId="{E02BFF55-DE8F-4362-9888-84CC482AFF38}" dt="2022-05-17T01:49:33.397" v="952" actId="1036"/>
          <ac:graphicFrameMkLst>
            <pc:docMk/>
            <pc:sldMk cId="1191739877" sldId="230717689"/>
            <ac:graphicFrameMk id="5" creationId="{3F3B1927-E9D3-46FF-8446-E6193A3AB85E}"/>
          </ac:graphicFrameMkLst>
        </pc:graphicFrameChg>
        <pc:cxnChg chg="add mod">
          <ac:chgData name="Mihai Budiu" userId="3fe408b5c12bb05c" providerId="LiveId" clId="{E02BFF55-DE8F-4362-9888-84CC482AFF38}" dt="2022-05-17T01:49:33.397" v="952" actId="1036"/>
          <ac:cxnSpMkLst>
            <pc:docMk/>
            <pc:sldMk cId="1191739877" sldId="230717689"/>
            <ac:cxnSpMk id="22" creationId="{C2859582-DC27-471A-BC65-6589219BDF33}"/>
          </ac:cxnSpMkLst>
        </pc:cxnChg>
        <pc:cxnChg chg="add mod">
          <ac:chgData name="Mihai Budiu" userId="3fe408b5c12bb05c" providerId="LiveId" clId="{E02BFF55-DE8F-4362-9888-84CC482AFF38}" dt="2022-05-17T01:49:33.397" v="952" actId="1036"/>
          <ac:cxnSpMkLst>
            <pc:docMk/>
            <pc:sldMk cId="1191739877" sldId="230717689"/>
            <ac:cxnSpMk id="23" creationId="{B8E7511B-9535-4276-9145-6049825A06A5}"/>
          </ac:cxnSpMkLst>
        </pc:cxnChg>
      </pc:sldChg>
      <pc:sldChg chg="addSp delSp modSp add mod">
        <pc:chgData name="Mihai Budiu" userId="3fe408b5c12bb05c" providerId="LiveId" clId="{E02BFF55-DE8F-4362-9888-84CC482AFF38}" dt="2022-05-17T01:00:04.286" v="232" actId="20577"/>
        <pc:sldMkLst>
          <pc:docMk/>
          <pc:sldMk cId="3263125070" sldId="2147309193"/>
        </pc:sldMkLst>
        <pc:spChg chg="mod">
          <ac:chgData name="Mihai Budiu" userId="3fe408b5c12bb05c" providerId="LiveId" clId="{E02BFF55-DE8F-4362-9888-84CC482AFF38}" dt="2022-05-17T00:55:58.973" v="129" actId="20577"/>
          <ac:spMkLst>
            <pc:docMk/>
            <pc:sldMk cId="3263125070" sldId="2147309193"/>
            <ac:spMk id="2" creationId="{5E38BF46-5843-43C3-9090-4009DA1C8A6D}"/>
          </ac:spMkLst>
        </pc:spChg>
        <pc:spChg chg="mod">
          <ac:chgData name="Mihai Budiu" userId="3fe408b5c12bb05c" providerId="LiveId" clId="{E02BFF55-DE8F-4362-9888-84CC482AFF38}" dt="2022-05-17T00:56:55.142" v="154" actId="20577"/>
          <ac:spMkLst>
            <pc:docMk/>
            <pc:sldMk cId="3263125070" sldId="2147309193"/>
            <ac:spMk id="3" creationId="{B663678D-9DF1-4691-AB8C-7CFD48FC2A35}"/>
          </ac:spMkLst>
        </pc:spChg>
        <pc:spChg chg="mod">
          <ac:chgData name="Mihai Budiu" userId="3fe408b5c12bb05c" providerId="LiveId" clId="{E02BFF55-DE8F-4362-9888-84CC482AFF38}" dt="2022-05-17T00:58:15.690" v="180" actId="20577"/>
          <ac:spMkLst>
            <pc:docMk/>
            <pc:sldMk cId="3263125070" sldId="2147309193"/>
            <ac:spMk id="4" creationId="{F9E53830-F8FF-410D-A6CA-A27FF91FF219}"/>
          </ac:spMkLst>
        </pc:spChg>
        <pc:spChg chg="mod">
          <ac:chgData name="Mihai Budiu" userId="3fe408b5c12bb05c" providerId="LiveId" clId="{E02BFF55-DE8F-4362-9888-84CC482AFF38}" dt="2022-05-17T01:00:04.286" v="232" actId="20577"/>
          <ac:spMkLst>
            <pc:docMk/>
            <pc:sldMk cId="3263125070" sldId="2147309193"/>
            <ac:spMk id="5" creationId="{728498EA-E677-45EA-97F8-A762F2584C87}"/>
          </ac:spMkLst>
        </pc:spChg>
        <pc:spChg chg="add mod">
          <ac:chgData name="Mihai Budiu" userId="3fe408b5c12bb05c" providerId="LiveId" clId="{E02BFF55-DE8F-4362-9888-84CC482AFF38}" dt="2022-05-17T00:57:48.445" v="161" actId="208"/>
          <ac:spMkLst>
            <pc:docMk/>
            <pc:sldMk cId="3263125070" sldId="2147309193"/>
            <ac:spMk id="6" creationId="{F45BE104-F15A-46E3-AB69-85D3FA95609C}"/>
          </ac:spMkLst>
        </pc:spChg>
        <pc:spChg chg="add del mod">
          <ac:chgData name="Mihai Budiu" userId="3fe408b5c12bb05c" providerId="LiveId" clId="{E02BFF55-DE8F-4362-9888-84CC482AFF38}" dt="2022-05-17T00:58:01.870" v="178" actId="478"/>
          <ac:spMkLst>
            <pc:docMk/>
            <pc:sldMk cId="3263125070" sldId="2147309193"/>
            <ac:spMk id="7" creationId="{BFEF04EB-38FC-4EB0-B29F-DEAB24D8FD46}"/>
          </ac:spMkLst>
        </pc:spChg>
        <pc:spChg chg="mod">
          <ac:chgData name="Mihai Budiu" userId="3fe408b5c12bb05c" providerId="LiveId" clId="{E02BFF55-DE8F-4362-9888-84CC482AFF38}" dt="2022-05-17T00:58:22.395" v="181" actId="20577"/>
          <ac:spMkLst>
            <pc:docMk/>
            <pc:sldMk cId="3263125070" sldId="2147309193"/>
            <ac:spMk id="11" creationId="{2EEEA7C8-5A68-420C-AB4D-0616F9D7FB57}"/>
          </ac:spMkLst>
        </pc:spChg>
        <pc:spChg chg="mod">
          <ac:chgData name="Mihai Budiu" userId="3fe408b5c12bb05c" providerId="LiveId" clId="{E02BFF55-DE8F-4362-9888-84CC482AFF38}" dt="2022-05-17T00:56:24.731" v="136" actId="20577"/>
          <ac:spMkLst>
            <pc:docMk/>
            <pc:sldMk cId="3263125070" sldId="2147309193"/>
            <ac:spMk id="12" creationId="{89F5CFF5-48AC-4367-96AE-792893DE4C24}"/>
          </ac:spMkLst>
        </pc:spChg>
        <pc:spChg chg="add mod">
          <ac:chgData name="Mihai Budiu" userId="3fe408b5c12bb05c" providerId="LiveId" clId="{E02BFF55-DE8F-4362-9888-84CC482AFF38}" dt="2022-05-17T00:58:58.230" v="205" actId="122"/>
          <ac:spMkLst>
            <pc:docMk/>
            <pc:sldMk cId="3263125070" sldId="2147309193"/>
            <ac:spMk id="13" creationId="{1C5CB5AA-E6D1-40DD-B796-BBCF5F98DFCF}"/>
          </ac:spMkLst>
        </pc:spChg>
        <pc:cxnChg chg="add mod">
          <ac:chgData name="Mihai Budiu" userId="3fe408b5c12bb05c" providerId="LiveId" clId="{E02BFF55-DE8F-4362-9888-84CC482AFF38}" dt="2022-05-17T00:58:55.381" v="204" actId="1076"/>
          <ac:cxnSpMkLst>
            <pc:docMk/>
            <pc:sldMk cId="3263125070" sldId="2147309193"/>
            <ac:cxnSpMk id="9" creationId="{FEC26BF4-C711-4E8D-B487-BC6D425672BB}"/>
          </ac:cxnSpMkLst>
        </pc:cxnChg>
      </pc:sldChg>
      <pc:sldChg chg="modSp add mod">
        <pc:chgData name="Mihai Budiu" userId="3fe408b5c12bb05c" providerId="LiveId" clId="{E02BFF55-DE8F-4362-9888-84CC482AFF38}" dt="2022-05-17T22:21:05.184" v="8653" actId="1076"/>
        <pc:sldMkLst>
          <pc:docMk/>
          <pc:sldMk cId="1464335242" sldId="2147309194"/>
        </pc:sldMkLst>
        <pc:spChg chg="mod">
          <ac:chgData name="Mihai Budiu" userId="3fe408b5c12bb05c" providerId="LiveId" clId="{E02BFF55-DE8F-4362-9888-84CC482AFF38}" dt="2022-05-17T01:00:22.172" v="247" actId="20577"/>
          <ac:spMkLst>
            <pc:docMk/>
            <pc:sldMk cId="1464335242" sldId="2147309194"/>
            <ac:spMk id="2" creationId="{B694BD7A-E954-42CC-A463-D3A16613622C}"/>
          </ac:spMkLst>
        </pc:spChg>
        <pc:spChg chg="mod">
          <ac:chgData name="Mihai Budiu" userId="3fe408b5c12bb05c" providerId="LiveId" clId="{E02BFF55-DE8F-4362-9888-84CC482AFF38}" dt="2022-05-17T01:00:34.042" v="252" actId="1076"/>
          <ac:spMkLst>
            <pc:docMk/>
            <pc:sldMk cId="1464335242" sldId="2147309194"/>
            <ac:spMk id="10" creationId="{DD247D42-AE73-4912-A881-E5FACE46628F}"/>
          </ac:spMkLst>
        </pc:spChg>
        <pc:spChg chg="mod">
          <ac:chgData name="Mihai Budiu" userId="3fe408b5c12bb05c" providerId="LiveId" clId="{E02BFF55-DE8F-4362-9888-84CC482AFF38}" dt="2022-05-17T22:21:05.184" v="8653" actId="1076"/>
          <ac:spMkLst>
            <pc:docMk/>
            <pc:sldMk cId="1464335242" sldId="2147309194"/>
            <ac:spMk id="16" creationId="{AA82F8C2-BEB0-4B71-BBD8-4E580E8E394F}"/>
          </ac:spMkLst>
        </pc:spChg>
        <pc:spChg chg="mod">
          <ac:chgData name="Mihai Budiu" userId="3fe408b5c12bb05c" providerId="LiveId" clId="{E02BFF55-DE8F-4362-9888-84CC482AFF38}" dt="2022-05-17T18:25:06.490" v="6104" actId="20577"/>
          <ac:spMkLst>
            <pc:docMk/>
            <pc:sldMk cId="1464335242" sldId="2147309194"/>
            <ac:spMk id="18" creationId="{DC820B84-E968-4347-8E3F-0C329B32802F}"/>
          </ac:spMkLst>
        </pc:spChg>
      </pc:sldChg>
      <pc:sldChg chg="new del">
        <pc:chgData name="Mihai Budiu" userId="3fe408b5c12bb05c" providerId="LiveId" clId="{E02BFF55-DE8F-4362-9888-84CC482AFF38}" dt="2022-05-17T01:48:00.103" v="865" actId="680"/>
        <pc:sldMkLst>
          <pc:docMk/>
          <pc:sldMk cId="2196240449" sldId="2147309195"/>
        </pc:sldMkLst>
      </pc:sldChg>
      <pc:sldChg chg="delSp new del mod">
        <pc:chgData name="Mihai Budiu" userId="3fe408b5c12bb05c" providerId="LiveId" clId="{E02BFF55-DE8F-4362-9888-84CC482AFF38}" dt="2022-05-17T01:50:58.885" v="1036" actId="47"/>
        <pc:sldMkLst>
          <pc:docMk/>
          <pc:sldMk cId="2691487599" sldId="2147309195"/>
        </pc:sldMkLst>
        <pc:spChg chg="del">
          <ac:chgData name="Mihai Budiu" userId="3fe408b5c12bb05c" providerId="LiveId" clId="{E02BFF55-DE8F-4362-9888-84CC482AFF38}" dt="2022-05-17T01:50:56.726" v="1035" actId="478"/>
          <ac:spMkLst>
            <pc:docMk/>
            <pc:sldMk cId="2691487599" sldId="2147309195"/>
            <ac:spMk id="2" creationId="{48C7C2A2-88F1-4D15-BE83-91CF17FF10BC}"/>
          </ac:spMkLst>
        </pc:spChg>
        <pc:spChg chg="del">
          <ac:chgData name="Mihai Budiu" userId="3fe408b5c12bb05c" providerId="LiveId" clId="{E02BFF55-DE8F-4362-9888-84CC482AFF38}" dt="2022-05-17T01:50:53.804" v="1034" actId="478"/>
          <ac:spMkLst>
            <pc:docMk/>
            <pc:sldMk cId="2691487599" sldId="2147309195"/>
            <ac:spMk id="5" creationId="{DDBC4712-050B-4852-842D-F90255ED0A3C}"/>
          </ac:spMkLst>
        </pc:spChg>
      </pc:sldChg>
      <pc:sldChg chg="delSp modSp new del mod">
        <pc:chgData name="Mihai Budiu" userId="3fe408b5c12bb05c" providerId="LiveId" clId="{E02BFF55-DE8F-4362-9888-84CC482AFF38}" dt="2022-05-17T01:50:44.025" v="1032" actId="47"/>
        <pc:sldMkLst>
          <pc:docMk/>
          <pc:sldMk cId="2941643853" sldId="2147309195"/>
        </pc:sldMkLst>
        <pc:spChg chg="mod">
          <ac:chgData name="Mihai Budiu" userId="3fe408b5c12bb05c" providerId="LiveId" clId="{E02BFF55-DE8F-4362-9888-84CC482AFF38}" dt="2022-05-17T01:50:12.658" v="974" actId="20577"/>
          <ac:spMkLst>
            <pc:docMk/>
            <pc:sldMk cId="2941643853" sldId="2147309195"/>
            <ac:spMk id="2" creationId="{8E6C1DCA-D462-4304-A11D-2F6DAC947144}"/>
          </ac:spMkLst>
        </pc:spChg>
        <pc:spChg chg="mod">
          <ac:chgData name="Mihai Budiu" userId="3fe408b5c12bb05c" providerId="LiveId" clId="{E02BFF55-DE8F-4362-9888-84CC482AFF38}" dt="2022-05-17T01:50:40.564" v="1031" actId="20577"/>
          <ac:spMkLst>
            <pc:docMk/>
            <pc:sldMk cId="2941643853" sldId="2147309195"/>
            <ac:spMk id="3" creationId="{246A644E-1049-4690-87DD-36ECE3B27900}"/>
          </ac:spMkLst>
        </pc:spChg>
        <pc:spChg chg="del">
          <ac:chgData name="Mihai Budiu" userId="3fe408b5c12bb05c" providerId="LiveId" clId="{E02BFF55-DE8F-4362-9888-84CC482AFF38}" dt="2022-05-17T01:50:15.969" v="975" actId="478"/>
          <ac:spMkLst>
            <pc:docMk/>
            <pc:sldMk cId="2941643853" sldId="2147309195"/>
            <ac:spMk id="5" creationId="{2BBFC608-D0C5-4D70-95C0-82A847EB4C87}"/>
          </ac:spMkLst>
        </pc:spChg>
      </pc:sldChg>
      <pc:sldChg chg="addSp delSp modSp new del mod modClrScheme chgLayout">
        <pc:chgData name="Mihai Budiu" userId="3fe408b5c12bb05c" providerId="LiveId" clId="{E02BFF55-DE8F-4362-9888-84CC482AFF38}" dt="2022-05-17T01:02:51.964" v="286" actId="47"/>
        <pc:sldMkLst>
          <pc:docMk/>
          <pc:sldMk cId="3827725874" sldId="2147309195"/>
        </pc:sldMkLst>
        <pc:spChg chg="del mod ord">
          <ac:chgData name="Mihai Budiu" userId="3fe408b5c12bb05c" providerId="LiveId" clId="{E02BFF55-DE8F-4362-9888-84CC482AFF38}" dt="2022-05-17T01:02:09.737" v="269" actId="700"/>
          <ac:spMkLst>
            <pc:docMk/>
            <pc:sldMk cId="3827725874" sldId="2147309195"/>
            <ac:spMk id="2" creationId="{19678A27-7514-4828-8007-3147334B4E58}"/>
          </ac:spMkLst>
        </pc:spChg>
        <pc:spChg chg="del">
          <ac:chgData name="Mihai Budiu" userId="3fe408b5c12bb05c" providerId="LiveId" clId="{E02BFF55-DE8F-4362-9888-84CC482AFF38}" dt="2022-05-17T01:02:05.506" v="268" actId="478"/>
          <ac:spMkLst>
            <pc:docMk/>
            <pc:sldMk cId="3827725874" sldId="2147309195"/>
            <ac:spMk id="3" creationId="{D180C314-A23E-43E7-9A18-7ADCCD71D639}"/>
          </ac:spMkLst>
        </pc:spChg>
        <pc:spChg chg="add mod ord">
          <ac:chgData name="Mihai Budiu" userId="3fe408b5c12bb05c" providerId="LiveId" clId="{E02BFF55-DE8F-4362-9888-84CC482AFF38}" dt="2022-05-17T01:02:17.347" v="284" actId="20577"/>
          <ac:spMkLst>
            <pc:docMk/>
            <pc:sldMk cId="3827725874" sldId="2147309195"/>
            <ac:spMk id="4" creationId="{F76335AA-1417-4B87-8872-0A021C3216A6}"/>
          </ac:spMkLst>
        </pc:spChg>
        <pc:spChg chg="add mod ord">
          <ac:chgData name="Mihai Budiu" userId="3fe408b5c12bb05c" providerId="LiveId" clId="{E02BFF55-DE8F-4362-9888-84CC482AFF38}" dt="2022-05-17T01:02:09.737" v="269" actId="700"/>
          <ac:spMkLst>
            <pc:docMk/>
            <pc:sldMk cId="3827725874" sldId="2147309195"/>
            <ac:spMk id="5" creationId="{11D231BB-BCF4-486A-B045-F682DDB5622A}"/>
          </ac:spMkLst>
        </pc:spChg>
      </pc:sldChg>
      <pc:sldChg chg="addSp delSp modSp add mod delAnim modAnim">
        <pc:chgData name="Mihai Budiu" userId="3fe408b5c12bb05c" providerId="LiveId" clId="{E02BFF55-DE8F-4362-9888-84CC482AFF38}" dt="2022-05-17T22:25:41.869" v="8725" actId="20577"/>
        <pc:sldMkLst>
          <pc:docMk/>
          <pc:sldMk cId="4173656782" sldId="2147309195"/>
        </pc:sldMkLst>
        <pc:spChg chg="mod">
          <ac:chgData name="Mihai Budiu" userId="3fe408b5c12bb05c" providerId="LiveId" clId="{E02BFF55-DE8F-4362-9888-84CC482AFF38}" dt="2022-05-17T01:54:38.635" v="1169" actId="20577"/>
          <ac:spMkLst>
            <pc:docMk/>
            <pc:sldMk cId="4173656782" sldId="2147309195"/>
            <ac:spMk id="2" creationId="{47F79C3B-5501-4B78-BDE4-2AFA13C7969F}"/>
          </ac:spMkLst>
        </pc:spChg>
        <pc:spChg chg="del mod">
          <ac:chgData name="Mihai Budiu" userId="3fe408b5c12bb05c" providerId="LiveId" clId="{E02BFF55-DE8F-4362-9888-84CC482AFF38}" dt="2022-05-17T17:39:02.118" v="3942" actId="21"/>
          <ac:spMkLst>
            <pc:docMk/>
            <pc:sldMk cId="4173656782" sldId="2147309195"/>
            <ac:spMk id="3" creationId="{45EB0E0A-7022-4DFD-8B4B-7904A0A4BA7F}"/>
          </ac:spMkLst>
        </pc:spChg>
        <pc:spChg chg="mod">
          <ac:chgData name="Mihai Budiu" userId="3fe408b5c12bb05c" providerId="LiveId" clId="{E02BFF55-DE8F-4362-9888-84CC482AFF38}" dt="2022-05-17T17:37:43.743" v="3887" actId="20577"/>
          <ac:spMkLst>
            <pc:docMk/>
            <pc:sldMk cId="4173656782" sldId="2147309195"/>
            <ac:spMk id="5" creationId="{1A44CD4A-AE96-4C45-AF99-B17DE5DB1566}"/>
          </ac:spMkLst>
        </pc:spChg>
        <pc:spChg chg="mod">
          <ac:chgData name="Mihai Budiu" userId="3fe408b5c12bb05c" providerId="LiveId" clId="{E02BFF55-DE8F-4362-9888-84CC482AFF38}" dt="2022-05-17T17:37:46.678" v="3888" actId="20577"/>
          <ac:spMkLst>
            <pc:docMk/>
            <pc:sldMk cId="4173656782" sldId="2147309195"/>
            <ac:spMk id="10" creationId="{24F7EFDA-FCE2-405C-B235-85403DACFB4B}"/>
          </ac:spMkLst>
        </pc:spChg>
        <pc:spChg chg="add del mod">
          <ac:chgData name="Mihai Budiu" userId="3fe408b5c12bb05c" providerId="LiveId" clId="{E02BFF55-DE8F-4362-9888-84CC482AFF38}" dt="2022-05-17T17:40:44.904" v="4047" actId="478"/>
          <ac:spMkLst>
            <pc:docMk/>
            <pc:sldMk cId="4173656782" sldId="2147309195"/>
            <ac:spMk id="12" creationId="{B9F1460D-DB51-4930-B52B-4E3B2FDBD050}"/>
          </ac:spMkLst>
        </pc:spChg>
        <pc:spChg chg="del">
          <ac:chgData name="Mihai Budiu" userId="3fe408b5c12bb05c" providerId="LiveId" clId="{E02BFF55-DE8F-4362-9888-84CC482AFF38}" dt="2022-05-17T01:54:59.508" v="1170" actId="478"/>
          <ac:spMkLst>
            <pc:docMk/>
            <pc:sldMk cId="4173656782" sldId="2147309195"/>
            <ac:spMk id="13" creationId="{B2FE1B54-3DE8-4D9C-8727-1DF5D2A0C22C}"/>
          </ac:spMkLst>
        </pc:spChg>
        <pc:spChg chg="del">
          <ac:chgData name="Mihai Budiu" userId="3fe408b5c12bb05c" providerId="LiveId" clId="{E02BFF55-DE8F-4362-9888-84CC482AFF38}" dt="2022-05-17T01:54:59.508" v="1170" actId="478"/>
          <ac:spMkLst>
            <pc:docMk/>
            <pc:sldMk cId="4173656782" sldId="2147309195"/>
            <ac:spMk id="16" creationId="{07E8CB39-4048-457F-8185-1FFDA8233DAD}"/>
          </ac:spMkLst>
        </pc:spChg>
        <pc:spChg chg="del">
          <ac:chgData name="Mihai Budiu" userId="3fe408b5c12bb05c" providerId="LiveId" clId="{E02BFF55-DE8F-4362-9888-84CC482AFF38}" dt="2022-05-17T01:54:59.508" v="1170" actId="478"/>
          <ac:spMkLst>
            <pc:docMk/>
            <pc:sldMk cId="4173656782" sldId="2147309195"/>
            <ac:spMk id="17" creationId="{2FF31B0E-8F06-45BF-A520-559B802EB198}"/>
          </ac:spMkLst>
        </pc:spChg>
        <pc:spChg chg="del">
          <ac:chgData name="Mihai Budiu" userId="3fe408b5c12bb05c" providerId="LiveId" clId="{E02BFF55-DE8F-4362-9888-84CC482AFF38}" dt="2022-05-17T01:54:59.508" v="1170" actId="478"/>
          <ac:spMkLst>
            <pc:docMk/>
            <pc:sldMk cId="4173656782" sldId="2147309195"/>
            <ac:spMk id="21" creationId="{C112FF3E-0C65-491E-9AE6-10187A46507B}"/>
          </ac:spMkLst>
        </pc:spChg>
        <pc:spChg chg="mod">
          <ac:chgData name="Mihai Budiu" userId="3fe408b5c12bb05c" providerId="LiveId" clId="{E02BFF55-DE8F-4362-9888-84CC482AFF38}" dt="2022-05-17T17:37:52.082" v="3889" actId="20577"/>
          <ac:spMkLst>
            <pc:docMk/>
            <pc:sldMk cId="4173656782" sldId="2147309195"/>
            <ac:spMk id="27" creationId="{0CC36B8C-E268-45D9-AC54-A4049EDDBA8F}"/>
          </ac:spMkLst>
        </pc:spChg>
        <pc:spChg chg="mod">
          <ac:chgData name="Mihai Budiu" userId="3fe408b5c12bb05c" providerId="LiveId" clId="{E02BFF55-DE8F-4362-9888-84CC482AFF38}" dt="2022-05-17T17:37:54.141" v="3890" actId="20577"/>
          <ac:spMkLst>
            <pc:docMk/>
            <pc:sldMk cId="4173656782" sldId="2147309195"/>
            <ac:spMk id="28" creationId="{2F72E199-78B3-418C-96D7-74E931920F78}"/>
          </ac:spMkLst>
        </pc:spChg>
        <pc:spChg chg="mod">
          <ac:chgData name="Mihai Budiu" userId="3fe408b5c12bb05c" providerId="LiveId" clId="{E02BFF55-DE8F-4362-9888-84CC482AFF38}" dt="2022-05-17T17:37:55.872" v="3891" actId="20577"/>
          <ac:spMkLst>
            <pc:docMk/>
            <pc:sldMk cId="4173656782" sldId="2147309195"/>
            <ac:spMk id="29" creationId="{FF931889-087F-4316-B27C-74A1013C597A}"/>
          </ac:spMkLst>
        </pc:spChg>
        <pc:spChg chg="mod">
          <ac:chgData name="Mihai Budiu" userId="3fe408b5c12bb05c" providerId="LiveId" clId="{E02BFF55-DE8F-4362-9888-84CC482AFF38}" dt="2022-05-17T17:37:57.947" v="3892" actId="20577"/>
          <ac:spMkLst>
            <pc:docMk/>
            <pc:sldMk cId="4173656782" sldId="2147309195"/>
            <ac:spMk id="30" creationId="{393F6741-CA5F-4563-A75A-FA0E67FE64AE}"/>
          </ac:spMkLst>
        </pc:spChg>
        <pc:spChg chg="mod">
          <ac:chgData name="Mihai Budiu" userId="3fe408b5c12bb05c" providerId="LiveId" clId="{E02BFF55-DE8F-4362-9888-84CC482AFF38}" dt="2022-05-17T17:38:00.805" v="3893" actId="20577"/>
          <ac:spMkLst>
            <pc:docMk/>
            <pc:sldMk cId="4173656782" sldId="2147309195"/>
            <ac:spMk id="33" creationId="{67DB2E08-5B58-4C0E-92E3-3BF347A47B5E}"/>
          </ac:spMkLst>
        </pc:spChg>
        <pc:spChg chg="mod">
          <ac:chgData name="Mihai Budiu" userId="3fe408b5c12bb05c" providerId="LiveId" clId="{E02BFF55-DE8F-4362-9888-84CC482AFF38}" dt="2022-05-17T17:38:03.205" v="3894" actId="20577"/>
          <ac:spMkLst>
            <pc:docMk/>
            <pc:sldMk cId="4173656782" sldId="2147309195"/>
            <ac:spMk id="34" creationId="{88F534B9-13F6-407F-9E34-63000B0CCA80}"/>
          </ac:spMkLst>
        </pc:spChg>
        <pc:spChg chg="mod">
          <ac:chgData name="Mihai Budiu" userId="3fe408b5c12bb05c" providerId="LiveId" clId="{E02BFF55-DE8F-4362-9888-84CC482AFF38}" dt="2022-05-17T17:38:05.149" v="3895" actId="20577"/>
          <ac:spMkLst>
            <pc:docMk/>
            <pc:sldMk cId="4173656782" sldId="2147309195"/>
            <ac:spMk id="35" creationId="{0876E019-8CE7-4D12-AFD8-68AF4EBB2431}"/>
          </ac:spMkLst>
        </pc:spChg>
        <pc:spChg chg="mod">
          <ac:chgData name="Mihai Budiu" userId="3fe408b5c12bb05c" providerId="LiveId" clId="{E02BFF55-DE8F-4362-9888-84CC482AFF38}" dt="2022-05-17T17:38:06.871" v="3896" actId="20577"/>
          <ac:spMkLst>
            <pc:docMk/>
            <pc:sldMk cId="4173656782" sldId="2147309195"/>
            <ac:spMk id="36" creationId="{D3234999-45E5-416F-8BE2-7DEFD881AE76}"/>
          </ac:spMkLst>
        </pc:spChg>
        <pc:spChg chg="mod">
          <ac:chgData name="Mihai Budiu" userId="3fe408b5c12bb05c" providerId="LiveId" clId="{E02BFF55-DE8F-4362-9888-84CC482AFF38}" dt="2022-05-17T17:41:10.825" v="4089" actId="1036"/>
          <ac:spMkLst>
            <pc:docMk/>
            <pc:sldMk cId="4173656782" sldId="2147309195"/>
            <ac:spMk id="38" creationId="{C6F1B117-13FC-4036-BC80-52EDCE48F6C5}"/>
          </ac:spMkLst>
        </pc:spChg>
        <pc:spChg chg="del">
          <ac:chgData name="Mihai Budiu" userId="3fe408b5c12bb05c" providerId="LiveId" clId="{E02BFF55-DE8F-4362-9888-84CC482AFF38}" dt="2022-05-17T01:54:59.508" v="1170" actId="478"/>
          <ac:spMkLst>
            <pc:docMk/>
            <pc:sldMk cId="4173656782" sldId="2147309195"/>
            <ac:spMk id="43" creationId="{B7E95943-8BD0-4E39-ADCE-01698C50C9B6}"/>
          </ac:spMkLst>
        </pc:spChg>
        <pc:spChg chg="mod">
          <ac:chgData name="Mihai Budiu" userId="3fe408b5c12bb05c" providerId="LiveId" clId="{E02BFF55-DE8F-4362-9888-84CC482AFF38}" dt="2022-05-17T22:25:41.869" v="8725" actId="20577"/>
          <ac:spMkLst>
            <pc:docMk/>
            <pc:sldMk cId="4173656782" sldId="2147309195"/>
            <ac:spMk id="45" creationId="{C7486896-A15A-4306-85BC-BC97B2740543}"/>
          </ac:spMkLst>
        </pc:spChg>
        <pc:grpChg chg="mod">
          <ac:chgData name="Mihai Budiu" userId="3fe408b5c12bb05c" providerId="LiveId" clId="{E02BFF55-DE8F-4362-9888-84CC482AFF38}" dt="2022-05-17T17:41:10.825" v="4089" actId="1036"/>
          <ac:grpSpMkLst>
            <pc:docMk/>
            <pc:sldMk cId="4173656782" sldId="2147309195"/>
            <ac:grpSpMk id="26" creationId="{B7B64B37-BCF0-4182-A1A7-82554487D88E}"/>
          </ac:grpSpMkLst>
        </pc:grpChg>
        <pc:grpChg chg="mod">
          <ac:chgData name="Mihai Budiu" userId="3fe408b5c12bb05c" providerId="LiveId" clId="{E02BFF55-DE8F-4362-9888-84CC482AFF38}" dt="2022-05-17T17:41:10.825" v="4089" actId="1036"/>
          <ac:grpSpMkLst>
            <pc:docMk/>
            <pc:sldMk cId="4173656782" sldId="2147309195"/>
            <ac:grpSpMk id="32" creationId="{E7B3DFFB-D542-4010-A839-07C64C75A32C}"/>
          </ac:grpSpMkLst>
        </pc:grpChg>
        <pc:picChg chg="del mod">
          <ac:chgData name="Mihai Budiu" userId="3fe408b5c12bb05c" providerId="LiveId" clId="{E02BFF55-DE8F-4362-9888-84CC482AFF38}" dt="2022-05-17T22:25:24.030" v="8718" actId="478"/>
          <ac:picMkLst>
            <pc:docMk/>
            <pc:sldMk cId="4173656782" sldId="2147309195"/>
            <ac:picMk id="6" creationId="{F666288E-0FCB-488B-BB38-87E4297014D4}"/>
          </ac:picMkLst>
        </pc:picChg>
        <pc:cxnChg chg="mod">
          <ac:chgData name="Mihai Budiu" userId="3fe408b5c12bb05c" providerId="LiveId" clId="{E02BFF55-DE8F-4362-9888-84CC482AFF38}" dt="2022-05-17T17:37:43.743" v="3887" actId="20577"/>
          <ac:cxnSpMkLst>
            <pc:docMk/>
            <pc:sldMk cId="4173656782" sldId="2147309195"/>
            <ac:cxnSpMk id="8" creationId="{BCF0AEA0-1EFD-43DA-B1F3-4CDB0F4D8DD2}"/>
          </ac:cxnSpMkLst>
        </pc:cxnChg>
        <pc:cxnChg chg="mod">
          <ac:chgData name="Mihai Budiu" userId="3fe408b5c12bb05c" providerId="LiveId" clId="{E02BFF55-DE8F-4362-9888-84CC482AFF38}" dt="2022-05-17T17:37:46.678" v="3888" actId="20577"/>
          <ac:cxnSpMkLst>
            <pc:docMk/>
            <pc:sldMk cId="4173656782" sldId="2147309195"/>
            <ac:cxnSpMk id="9" creationId="{6256AADB-8FF1-4B62-8706-E21EF4E05CB3}"/>
          </ac:cxnSpMkLst>
        </pc:cxnChg>
        <pc:cxnChg chg="del mod">
          <ac:chgData name="Mihai Budiu" userId="3fe408b5c12bb05c" providerId="LiveId" clId="{E02BFF55-DE8F-4362-9888-84CC482AFF38}" dt="2022-05-17T01:54:59.508" v="1170" actId="478"/>
          <ac:cxnSpMkLst>
            <pc:docMk/>
            <pc:sldMk cId="4173656782" sldId="2147309195"/>
            <ac:cxnSpMk id="14" creationId="{D72DA7D2-4DE9-4F7F-92B2-F9979731EEA2}"/>
          </ac:cxnSpMkLst>
        </pc:cxnChg>
        <pc:cxnChg chg="del mod">
          <ac:chgData name="Mihai Budiu" userId="3fe408b5c12bb05c" providerId="LiveId" clId="{E02BFF55-DE8F-4362-9888-84CC482AFF38}" dt="2022-05-17T01:54:59.508" v="1170" actId="478"/>
          <ac:cxnSpMkLst>
            <pc:docMk/>
            <pc:sldMk cId="4173656782" sldId="2147309195"/>
            <ac:cxnSpMk id="15" creationId="{6C8511C1-3FCB-4D06-A2D0-E553A0FBFDCE}"/>
          </ac:cxnSpMkLst>
        </pc:cxnChg>
        <pc:cxnChg chg="del">
          <ac:chgData name="Mihai Budiu" userId="3fe408b5c12bb05c" providerId="LiveId" clId="{E02BFF55-DE8F-4362-9888-84CC482AFF38}" dt="2022-05-17T01:54:59.508" v="1170" actId="478"/>
          <ac:cxnSpMkLst>
            <pc:docMk/>
            <pc:sldMk cId="4173656782" sldId="2147309195"/>
            <ac:cxnSpMk id="20" creationId="{5C974C45-0983-4FC4-933B-431598929938}"/>
          </ac:cxnSpMkLst>
        </pc:cxnChg>
        <pc:cxnChg chg="mod">
          <ac:chgData name="Mihai Budiu" userId="3fe408b5c12bb05c" providerId="LiveId" clId="{E02BFF55-DE8F-4362-9888-84CC482AFF38}" dt="2022-05-17T17:41:10.825" v="4089" actId="1036"/>
          <ac:cxnSpMkLst>
            <pc:docMk/>
            <pc:sldMk cId="4173656782" sldId="2147309195"/>
            <ac:cxnSpMk id="39" creationId="{396D81CD-0E72-4E34-A7B9-468DCD5AD5BB}"/>
          </ac:cxnSpMkLst>
        </pc:cxnChg>
        <pc:cxnChg chg="mod">
          <ac:chgData name="Mihai Budiu" userId="3fe408b5c12bb05c" providerId="LiveId" clId="{E02BFF55-DE8F-4362-9888-84CC482AFF38}" dt="2022-05-17T17:41:10.825" v="4089" actId="1036"/>
          <ac:cxnSpMkLst>
            <pc:docMk/>
            <pc:sldMk cId="4173656782" sldId="2147309195"/>
            <ac:cxnSpMk id="40" creationId="{DF8FF931-69BB-4165-9FCF-D34579FA13B9}"/>
          </ac:cxnSpMkLst>
        </pc:cxnChg>
      </pc:sldChg>
      <pc:sldChg chg="new del">
        <pc:chgData name="Mihai Budiu" userId="3fe408b5c12bb05c" providerId="LiveId" clId="{E02BFF55-DE8F-4362-9888-84CC482AFF38}" dt="2022-05-17T01:59:38.435" v="1339" actId="47"/>
        <pc:sldMkLst>
          <pc:docMk/>
          <pc:sldMk cId="2847578279" sldId="2147309196"/>
        </pc:sldMkLst>
      </pc:sldChg>
      <pc:sldChg chg="modSp add mod">
        <pc:chgData name="Mihai Budiu" userId="3fe408b5c12bb05c" providerId="LiveId" clId="{E02BFF55-DE8F-4362-9888-84CC482AFF38}" dt="2022-05-17T22:26:41.565" v="8741" actId="20577"/>
        <pc:sldMkLst>
          <pc:docMk/>
          <pc:sldMk cId="2456833893" sldId="2147309197"/>
        </pc:sldMkLst>
        <pc:spChg chg="mod">
          <ac:chgData name="Mihai Budiu" userId="3fe408b5c12bb05c" providerId="LiveId" clId="{E02BFF55-DE8F-4362-9888-84CC482AFF38}" dt="2022-05-17T22:26:41.565" v="8741" actId="20577"/>
          <ac:spMkLst>
            <pc:docMk/>
            <pc:sldMk cId="2456833893" sldId="2147309197"/>
            <ac:spMk id="3" creationId="{FE265043-E793-428E-AED8-F15879A9BA61}"/>
          </ac:spMkLst>
        </pc:spChg>
      </pc:sldChg>
      <pc:sldChg chg="new del">
        <pc:chgData name="Mihai Budiu" userId="3fe408b5c12bb05c" providerId="LiveId" clId="{E02BFF55-DE8F-4362-9888-84CC482AFF38}" dt="2022-05-17T03:57:48.449" v="1355" actId="47"/>
        <pc:sldMkLst>
          <pc:docMk/>
          <pc:sldMk cId="2698641850" sldId="2147309198"/>
        </pc:sldMkLst>
      </pc:sldChg>
      <pc:sldChg chg="addSp modSp new mod">
        <pc:chgData name="Mihai Budiu" userId="3fe408b5c12bb05c" providerId="LiveId" clId="{E02BFF55-DE8F-4362-9888-84CC482AFF38}" dt="2022-05-17T22:30:46.711" v="9243" actId="1036"/>
        <pc:sldMkLst>
          <pc:docMk/>
          <pc:sldMk cId="3861918169" sldId="2147309198"/>
        </pc:sldMkLst>
        <pc:spChg chg="mod">
          <ac:chgData name="Mihai Budiu" userId="3fe408b5c12bb05c" providerId="LiveId" clId="{E02BFF55-DE8F-4362-9888-84CC482AFF38}" dt="2022-05-17T17:42:45.578" v="4131" actId="20577"/>
          <ac:spMkLst>
            <pc:docMk/>
            <pc:sldMk cId="3861918169" sldId="2147309198"/>
            <ac:spMk id="2" creationId="{617D72CE-1B29-4B32-82EE-5434F7987CE4}"/>
          </ac:spMkLst>
        </pc:spChg>
        <pc:spChg chg="mod">
          <ac:chgData name="Mihai Budiu" userId="3fe408b5c12bb05c" providerId="LiveId" clId="{E02BFF55-DE8F-4362-9888-84CC482AFF38}" dt="2022-05-17T22:30:29.739" v="9242" actId="20577"/>
          <ac:spMkLst>
            <pc:docMk/>
            <pc:sldMk cId="3861918169" sldId="2147309198"/>
            <ac:spMk id="3" creationId="{3674025F-1391-49DF-AAB3-88C6555B5C5D}"/>
          </ac:spMkLst>
        </pc:spChg>
        <pc:spChg chg="mod">
          <ac:chgData name="Mihai Budiu" userId="3fe408b5c12bb05c" providerId="LiveId" clId="{E02BFF55-DE8F-4362-9888-84CC482AFF38}" dt="2022-05-17T17:42:27.434" v="4124" actId="20577"/>
          <ac:spMkLst>
            <pc:docMk/>
            <pc:sldMk cId="3861918169" sldId="2147309198"/>
            <ac:spMk id="6" creationId="{1E8DB30E-B257-4C84-9496-D7C21D206CF2}"/>
          </ac:spMkLst>
        </pc:spChg>
        <pc:spChg chg="mod">
          <ac:chgData name="Mihai Budiu" userId="3fe408b5c12bb05c" providerId="LiveId" clId="{E02BFF55-DE8F-4362-9888-84CC482AFF38}" dt="2022-05-17T17:42:24.307" v="4122" actId="20577"/>
          <ac:spMkLst>
            <pc:docMk/>
            <pc:sldMk cId="3861918169" sldId="2147309198"/>
            <ac:spMk id="7" creationId="{A1FEBDCE-971E-49ED-B0D5-1D3B5FD0D817}"/>
          </ac:spMkLst>
        </pc:spChg>
        <pc:spChg chg="mod">
          <ac:chgData name="Mihai Budiu" userId="3fe408b5c12bb05c" providerId="LiveId" clId="{E02BFF55-DE8F-4362-9888-84CC482AFF38}" dt="2022-05-17T17:42:21.025" v="4120" actId="20577"/>
          <ac:spMkLst>
            <pc:docMk/>
            <pc:sldMk cId="3861918169" sldId="2147309198"/>
            <ac:spMk id="8" creationId="{74183495-C08D-4D1F-A74C-0FCF480DE23C}"/>
          </ac:spMkLst>
        </pc:spChg>
        <pc:spChg chg="mod">
          <ac:chgData name="Mihai Budiu" userId="3fe408b5c12bb05c" providerId="LiveId" clId="{E02BFF55-DE8F-4362-9888-84CC482AFF38}" dt="2022-05-17T17:42:18.389" v="4118" actId="20577"/>
          <ac:spMkLst>
            <pc:docMk/>
            <pc:sldMk cId="3861918169" sldId="2147309198"/>
            <ac:spMk id="9" creationId="{74118D55-174A-4FCD-BD9A-DEEDD5F539D1}"/>
          </ac:spMkLst>
        </pc:spChg>
        <pc:spChg chg="mod">
          <ac:chgData name="Mihai Budiu" userId="3fe408b5c12bb05c" providerId="LiveId" clId="{E02BFF55-DE8F-4362-9888-84CC482AFF38}" dt="2022-05-17T03:58:45.827" v="1380"/>
          <ac:spMkLst>
            <pc:docMk/>
            <pc:sldMk cId="3861918169" sldId="2147309198"/>
            <ac:spMk id="10" creationId="{73036761-36BC-4966-BA03-FC3722D02312}"/>
          </ac:spMkLst>
        </pc:spChg>
        <pc:spChg chg="mod">
          <ac:chgData name="Mihai Budiu" userId="3fe408b5c12bb05c" providerId="LiveId" clId="{E02BFF55-DE8F-4362-9888-84CC482AFF38}" dt="2022-05-17T17:42:13.683" v="4114" actId="20577"/>
          <ac:spMkLst>
            <pc:docMk/>
            <pc:sldMk cId="3861918169" sldId="2147309198"/>
            <ac:spMk id="12" creationId="{7408EE03-6694-47EC-92F6-D689DC6E4DBD}"/>
          </ac:spMkLst>
        </pc:spChg>
        <pc:spChg chg="mod">
          <ac:chgData name="Mihai Budiu" userId="3fe408b5c12bb05c" providerId="LiveId" clId="{E02BFF55-DE8F-4362-9888-84CC482AFF38}" dt="2022-05-17T17:42:11.552" v="4112" actId="20577"/>
          <ac:spMkLst>
            <pc:docMk/>
            <pc:sldMk cId="3861918169" sldId="2147309198"/>
            <ac:spMk id="13" creationId="{8E0A1F51-6CAC-458E-A955-00D2414E2661}"/>
          </ac:spMkLst>
        </pc:spChg>
        <pc:spChg chg="mod">
          <ac:chgData name="Mihai Budiu" userId="3fe408b5c12bb05c" providerId="LiveId" clId="{E02BFF55-DE8F-4362-9888-84CC482AFF38}" dt="2022-05-17T17:42:09.149" v="4110" actId="20577"/>
          <ac:spMkLst>
            <pc:docMk/>
            <pc:sldMk cId="3861918169" sldId="2147309198"/>
            <ac:spMk id="14" creationId="{F4B848B9-1621-4ADF-BA71-C411B580D13D}"/>
          </ac:spMkLst>
        </pc:spChg>
        <pc:spChg chg="mod">
          <ac:chgData name="Mihai Budiu" userId="3fe408b5c12bb05c" providerId="LiveId" clId="{E02BFF55-DE8F-4362-9888-84CC482AFF38}" dt="2022-05-17T17:42:05.961" v="4108" actId="20577"/>
          <ac:spMkLst>
            <pc:docMk/>
            <pc:sldMk cId="3861918169" sldId="2147309198"/>
            <ac:spMk id="15" creationId="{C0AB7D91-75E1-4B1F-8FD6-92938C1F4AFE}"/>
          </ac:spMkLst>
        </pc:spChg>
        <pc:spChg chg="mod">
          <ac:chgData name="Mihai Budiu" userId="3fe408b5c12bb05c" providerId="LiveId" clId="{E02BFF55-DE8F-4362-9888-84CC482AFF38}" dt="2022-05-17T03:58:45.827" v="1380"/>
          <ac:spMkLst>
            <pc:docMk/>
            <pc:sldMk cId="3861918169" sldId="2147309198"/>
            <ac:spMk id="16" creationId="{80C5E6A9-9D7A-4DBF-847D-C1FACC13D368}"/>
          </ac:spMkLst>
        </pc:spChg>
        <pc:spChg chg="add mod">
          <ac:chgData name="Mihai Budiu" userId="3fe408b5c12bb05c" providerId="LiveId" clId="{E02BFF55-DE8F-4362-9888-84CC482AFF38}" dt="2022-05-17T04:44:22.006" v="3359" actId="1036"/>
          <ac:spMkLst>
            <pc:docMk/>
            <pc:sldMk cId="3861918169" sldId="2147309198"/>
            <ac:spMk id="17" creationId="{3751BA29-9F38-431F-8A62-F6566604A392}"/>
          </ac:spMkLst>
        </pc:spChg>
        <pc:spChg chg="mod">
          <ac:chgData name="Mihai Budiu" userId="3fe408b5c12bb05c" providerId="LiveId" clId="{E02BFF55-DE8F-4362-9888-84CC482AFF38}" dt="2022-05-17T17:41:33.188" v="4090" actId="20577"/>
          <ac:spMkLst>
            <pc:docMk/>
            <pc:sldMk cId="3861918169" sldId="2147309198"/>
            <ac:spMk id="21" creationId="{E775D222-FD59-4756-AF76-177D1B391958}"/>
          </ac:spMkLst>
        </pc:spChg>
        <pc:spChg chg="mod">
          <ac:chgData name="Mihai Budiu" userId="3fe408b5c12bb05c" providerId="LiveId" clId="{E02BFF55-DE8F-4362-9888-84CC482AFF38}" dt="2022-05-17T17:41:35.078" v="4091" actId="20577"/>
          <ac:spMkLst>
            <pc:docMk/>
            <pc:sldMk cId="3861918169" sldId="2147309198"/>
            <ac:spMk id="22" creationId="{F7B61D10-5043-4485-AC7C-40FFCB5E746C}"/>
          </ac:spMkLst>
        </pc:spChg>
        <pc:spChg chg="mod">
          <ac:chgData name="Mihai Budiu" userId="3fe408b5c12bb05c" providerId="LiveId" clId="{E02BFF55-DE8F-4362-9888-84CC482AFF38}" dt="2022-05-17T17:41:45.554" v="4096" actId="20577"/>
          <ac:spMkLst>
            <pc:docMk/>
            <pc:sldMk cId="3861918169" sldId="2147309198"/>
            <ac:spMk id="23" creationId="{C4F07C5E-E73D-41B0-BFE0-62350FDB439D}"/>
          </ac:spMkLst>
        </pc:spChg>
        <pc:spChg chg="mod">
          <ac:chgData name="Mihai Budiu" userId="3fe408b5c12bb05c" providerId="LiveId" clId="{E02BFF55-DE8F-4362-9888-84CC482AFF38}" dt="2022-05-17T17:41:49.156" v="4098" actId="20577"/>
          <ac:spMkLst>
            <pc:docMk/>
            <pc:sldMk cId="3861918169" sldId="2147309198"/>
            <ac:spMk id="24" creationId="{4D038020-321A-401D-9B15-4A9874550970}"/>
          </ac:spMkLst>
        </pc:spChg>
        <pc:spChg chg="mod">
          <ac:chgData name="Mihai Budiu" userId="3fe408b5c12bb05c" providerId="LiveId" clId="{E02BFF55-DE8F-4362-9888-84CC482AFF38}" dt="2022-05-17T04:44:23.860" v="3360"/>
          <ac:spMkLst>
            <pc:docMk/>
            <pc:sldMk cId="3861918169" sldId="2147309198"/>
            <ac:spMk id="25" creationId="{E752926D-6C37-48E8-8B49-3753CA20E3CE}"/>
          </ac:spMkLst>
        </pc:spChg>
        <pc:spChg chg="mod">
          <ac:chgData name="Mihai Budiu" userId="3fe408b5c12bb05c" providerId="LiveId" clId="{E02BFF55-DE8F-4362-9888-84CC482AFF38}" dt="2022-05-17T17:41:52.703" v="4100" actId="20577"/>
          <ac:spMkLst>
            <pc:docMk/>
            <pc:sldMk cId="3861918169" sldId="2147309198"/>
            <ac:spMk id="27" creationId="{758AA0C6-FA6F-400C-9152-CFB033E47793}"/>
          </ac:spMkLst>
        </pc:spChg>
        <pc:spChg chg="mod">
          <ac:chgData name="Mihai Budiu" userId="3fe408b5c12bb05c" providerId="LiveId" clId="{E02BFF55-DE8F-4362-9888-84CC482AFF38}" dt="2022-05-17T17:41:58.422" v="4102" actId="20577"/>
          <ac:spMkLst>
            <pc:docMk/>
            <pc:sldMk cId="3861918169" sldId="2147309198"/>
            <ac:spMk id="28" creationId="{FC12607E-4B69-4722-9CFD-448538BA5278}"/>
          </ac:spMkLst>
        </pc:spChg>
        <pc:spChg chg="mod">
          <ac:chgData name="Mihai Budiu" userId="3fe408b5c12bb05c" providerId="LiveId" clId="{E02BFF55-DE8F-4362-9888-84CC482AFF38}" dt="2022-05-17T17:42:01.186" v="4104" actId="20577"/>
          <ac:spMkLst>
            <pc:docMk/>
            <pc:sldMk cId="3861918169" sldId="2147309198"/>
            <ac:spMk id="29" creationId="{6F4DDCA9-14C9-41FB-B7EA-1751C0F692B8}"/>
          </ac:spMkLst>
        </pc:spChg>
        <pc:spChg chg="mod">
          <ac:chgData name="Mihai Budiu" userId="3fe408b5c12bb05c" providerId="LiveId" clId="{E02BFF55-DE8F-4362-9888-84CC482AFF38}" dt="2022-05-17T17:42:03.637" v="4106" actId="20577"/>
          <ac:spMkLst>
            <pc:docMk/>
            <pc:sldMk cId="3861918169" sldId="2147309198"/>
            <ac:spMk id="30" creationId="{EEBFC11A-88FB-42B1-83E3-82BCED34A6DA}"/>
          </ac:spMkLst>
        </pc:spChg>
        <pc:spChg chg="mod">
          <ac:chgData name="Mihai Budiu" userId="3fe408b5c12bb05c" providerId="LiveId" clId="{E02BFF55-DE8F-4362-9888-84CC482AFF38}" dt="2022-05-17T04:44:23.860" v="3360"/>
          <ac:spMkLst>
            <pc:docMk/>
            <pc:sldMk cId="3861918169" sldId="2147309198"/>
            <ac:spMk id="31" creationId="{DB04E938-E2E9-4885-8E20-0DC5A8554B71}"/>
          </ac:spMkLst>
        </pc:spChg>
        <pc:spChg chg="add mod">
          <ac:chgData name="Mihai Budiu" userId="3fe408b5c12bb05c" providerId="LiveId" clId="{E02BFF55-DE8F-4362-9888-84CC482AFF38}" dt="2022-05-17T04:44:48.160" v="3370" actId="20577"/>
          <ac:spMkLst>
            <pc:docMk/>
            <pc:sldMk cId="3861918169" sldId="2147309198"/>
            <ac:spMk id="32" creationId="{EBCF6D9E-7935-411A-963A-E18490D4B012}"/>
          </ac:spMkLst>
        </pc:spChg>
        <pc:spChg chg="add mod">
          <ac:chgData name="Mihai Budiu" userId="3fe408b5c12bb05c" providerId="LiveId" clId="{E02BFF55-DE8F-4362-9888-84CC482AFF38}" dt="2022-05-17T18:39:21.738" v="6115" actId="14100"/>
          <ac:spMkLst>
            <pc:docMk/>
            <pc:sldMk cId="3861918169" sldId="2147309198"/>
            <ac:spMk id="35" creationId="{7D9F3EF4-17A9-421A-8117-05C3825CE397}"/>
          </ac:spMkLst>
        </pc:spChg>
        <pc:spChg chg="add mod">
          <ac:chgData name="Mihai Budiu" userId="3fe408b5c12bb05c" providerId="LiveId" clId="{E02BFF55-DE8F-4362-9888-84CC482AFF38}" dt="2022-05-17T22:30:46.711" v="9243" actId="1036"/>
          <ac:spMkLst>
            <pc:docMk/>
            <pc:sldMk cId="3861918169" sldId="2147309198"/>
            <ac:spMk id="36" creationId="{F57961A0-25BC-4E8F-B6CB-92DB0AA8DDAE}"/>
          </ac:spMkLst>
        </pc:spChg>
        <pc:grpChg chg="add mod">
          <ac:chgData name="Mihai Budiu" userId="3fe408b5c12bb05c" providerId="LiveId" clId="{E02BFF55-DE8F-4362-9888-84CC482AFF38}" dt="2022-05-17T04:45:18.734" v="3376" actId="1076"/>
          <ac:grpSpMkLst>
            <pc:docMk/>
            <pc:sldMk cId="3861918169" sldId="2147309198"/>
            <ac:grpSpMk id="5" creationId="{0E07D9C2-81AF-4CF8-8285-BF489567FF59}"/>
          </ac:grpSpMkLst>
        </pc:grpChg>
        <pc:grpChg chg="add mod">
          <ac:chgData name="Mihai Budiu" userId="3fe408b5c12bb05c" providerId="LiveId" clId="{E02BFF55-DE8F-4362-9888-84CC482AFF38}" dt="2022-05-17T04:47:16.418" v="3383" actId="1076"/>
          <ac:grpSpMkLst>
            <pc:docMk/>
            <pc:sldMk cId="3861918169" sldId="2147309198"/>
            <ac:grpSpMk id="11" creationId="{B4857624-DFE1-4C7E-BFA7-10DCE8E18389}"/>
          </ac:grpSpMkLst>
        </pc:grpChg>
        <pc:grpChg chg="add mod">
          <ac:chgData name="Mihai Budiu" userId="3fe408b5c12bb05c" providerId="LiveId" clId="{E02BFF55-DE8F-4362-9888-84CC482AFF38}" dt="2022-05-17T04:44:27.631" v="3361" actId="1076"/>
          <ac:grpSpMkLst>
            <pc:docMk/>
            <pc:sldMk cId="3861918169" sldId="2147309198"/>
            <ac:grpSpMk id="20" creationId="{351648C9-61CD-4C45-A91D-7935BBD266EC}"/>
          </ac:grpSpMkLst>
        </pc:grpChg>
        <pc:grpChg chg="add mod">
          <ac:chgData name="Mihai Budiu" userId="3fe408b5c12bb05c" providerId="LiveId" clId="{E02BFF55-DE8F-4362-9888-84CC482AFF38}" dt="2022-05-17T04:47:13.527" v="3382" actId="1076"/>
          <ac:grpSpMkLst>
            <pc:docMk/>
            <pc:sldMk cId="3861918169" sldId="2147309198"/>
            <ac:grpSpMk id="26" creationId="{D70DB79C-BD5C-4913-AC96-465AC5759F00}"/>
          </ac:grpSpMkLst>
        </pc:grpChg>
        <pc:cxnChg chg="add mod">
          <ac:chgData name="Mihai Budiu" userId="3fe408b5c12bb05c" providerId="LiveId" clId="{E02BFF55-DE8F-4362-9888-84CC482AFF38}" dt="2022-05-17T04:45:18.734" v="3376" actId="1076"/>
          <ac:cxnSpMkLst>
            <pc:docMk/>
            <pc:sldMk cId="3861918169" sldId="2147309198"/>
            <ac:cxnSpMk id="18" creationId="{7B289DEB-E3BB-4763-B289-77C0B9FFD801}"/>
          </ac:cxnSpMkLst>
        </pc:cxnChg>
        <pc:cxnChg chg="add mod">
          <ac:chgData name="Mihai Budiu" userId="3fe408b5c12bb05c" providerId="LiveId" clId="{E02BFF55-DE8F-4362-9888-84CC482AFF38}" dt="2022-05-17T04:47:16.418" v="3383" actId="1076"/>
          <ac:cxnSpMkLst>
            <pc:docMk/>
            <pc:sldMk cId="3861918169" sldId="2147309198"/>
            <ac:cxnSpMk id="19" creationId="{BB722F2D-C683-4EFF-9949-090396333F10}"/>
          </ac:cxnSpMkLst>
        </pc:cxnChg>
        <pc:cxnChg chg="add mod">
          <ac:chgData name="Mihai Budiu" userId="3fe408b5c12bb05c" providerId="LiveId" clId="{E02BFF55-DE8F-4362-9888-84CC482AFF38}" dt="2022-05-17T04:44:27.631" v="3361" actId="1076"/>
          <ac:cxnSpMkLst>
            <pc:docMk/>
            <pc:sldMk cId="3861918169" sldId="2147309198"/>
            <ac:cxnSpMk id="33" creationId="{1C100726-EAD4-49C3-8C16-08924B949303}"/>
          </ac:cxnSpMkLst>
        </pc:cxnChg>
        <pc:cxnChg chg="add mod">
          <ac:chgData name="Mihai Budiu" userId="3fe408b5c12bb05c" providerId="LiveId" clId="{E02BFF55-DE8F-4362-9888-84CC482AFF38}" dt="2022-05-17T04:47:13.527" v="3382" actId="1076"/>
          <ac:cxnSpMkLst>
            <pc:docMk/>
            <pc:sldMk cId="3861918169" sldId="2147309198"/>
            <ac:cxnSpMk id="34" creationId="{D60A9DCD-9A25-4F6E-9ADC-6A4AA9321248}"/>
          </ac:cxnSpMkLst>
        </pc:cxnChg>
      </pc:sldChg>
      <pc:sldChg chg="addSp delSp modSp add mod">
        <pc:chgData name="Mihai Budiu" userId="3fe408b5c12bb05c" providerId="LiveId" clId="{E02BFF55-DE8F-4362-9888-84CC482AFF38}" dt="2022-05-17T22:31:31.964" v="9258" actId="20577"/>
        <pc:sldMkLst>
          <pc:docMk/>
          <pc:sldMk cId="2710660225" sldId="2147309199"/>
        </pc:sldMkLst>
        <pc:spChg chg="mod">
          <ac:chgData name="Mihai Budiu" userId="3fe408b5c12bb05c" providerId="LiveId" clId="{E02BFF55-DE8F-4362-9888-84CC482AFF38}" dt="2022-05-17T04:06:27.815" v="1969" actId="20577"/>
          <ac:spMkLst>
            <pc:docMk/>
            <pc:sldMk cId="2710660225" sldId="2147309199"/>
            <ac:spMk id="2" creationId="{617D72CE-1B29-4B32-82EE-5434F7987CE4}"/>
          </ac:spMkLst>
        </pc:spChg>
        <pc:spChg chg="mod">
          <ac:chgData name="Mihai Budiu" userId="3fe408b5c12bb05c" providerId="LiveId" clId="{E02BFF55-DE8F-4362-9888-84CC482AFF38}" dt="2022-05-17T22:31:31.964" v="9258" actId="20577"/>
          <ac:spMkLst>
            <pc:docMk/>
            <pc:sldMk cId="2710660225" sldId="2147309199"/>
            <ac:spMk id="3" creationId="{3674025F-1391-49DF-AAB3-88C6555B5C5D}"/>
          </ac:spMkLst>
        </pc:spChg>
        <pc:spChg chg="del">
          <ac:chgData name="Mihai Budiu" userId="3fe408b5c12bb05c" providerId="LiveId" clId="{E02BFF55-DE8F-4362-9888-84CC482AFF38}" dt="2022-05-17T04:47:37.289" v="3385" actId="478"/>
          <ac:spMkLst>
            <pc:docMk/>
            <pc:sldMk cId="2710660225" sldId="2147309199"/>
            <ac:spMk id="17" creationId="{3751BA29-9F38-431F-8A62-F6566604A392}"/>
          </ac:spMkLst>
        </pc:spChg>
        <pc:spChg chg="mod">
          <ac:chgData name="Mihai Budiu" userId="3fe408b5c12bb05c" providerId="LiveId" clId="{E02BFF55-DE8F-4362-9888-84CC482AFF38}" dt="2022-05-17T17:45:09.404" v="4213" actId="20577"/>
          <ac:spMkLst>
            <pc:docMk/>
            <pc:sldMk cId="2710660225" sldId="2147309199"/>
            <ac:spMk id="21" creationId="{50993429-3AFC-4DFE-B6C0-DEF7286CA784}"/>
          </ac:spMkLst>
        </pc:spChg>
        <pc:spChg chg="mod">
          <ac:chgData name="Mihai Budiu" userId="3fe408b5c12bb05c" providerId="LiveId" clId="{E02BFF55-DE8F-4362-9888-84CC482AFF38}" dt="2022-05-17T17:45:14.053" v="4215" actId="20577"/>
          <ac:spMkLst>
            <pc:docMk/>
            <pc:sldMk cId="2710660225" sldId="2147309199"/>
            <ac:spMk id="22" creationId="{E4B005EC-1086-4AD3-B127-9F01A3E07D6B}"/>
          </ac:spMkLst>
        </pc:spChg>
        <pc:spChg chg="mod">
          <ac:chgData name="Mihai Budiu" userId="3fe408b5c12bb05c" providerId="LiveId" clId="{E02BFF55-DE8F-4362-9888-84CC482AFF38}" dt="2022-05-17T17:45:17.056" v="4217" actId="20577"/>
          <ac:spMkLst>
            <pc:docMk/>
            <pc:sldMk cId="2710660225" sldId="2147309199"/>
            <ac:spMk id="23" creationId="{EA50E67E-1E63-49AB-9FD0-E1584678CFEB}"/>
          </ac:spMkLst>
        </pc:spChg>
        <pc:spChg chg="mod">
          <ac:chgData name="Mihai Budiu" userId="3fe408b5c12bb05c" providerId="LiveId" clId="{E02BFF55-DE8F-4362-9888-84CC482AFF38}" dt="2022-05-17T17:45:20.642" v="4219" actId="20577"/>
          <ac:spMkLst>
            <pc:docMk/>
            <pc:sldMk cId="2710660225" sldId="2147309199"/>
            <ac:spMk id="24" creationId="{A24F6464-AD42-40D2-BFEE-9CF08E1F865A}"/>
          </ac:spMkLst>
        </pc:spChg>
        <pc:spChg chg="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25" creationId="{CBA2EA67-8BD2-475E-8A72-56B95AE23FFF}"/>
          </ac:spMkLst>
        </pc:spChg>
        <pc:spChg chg="mod">
          <ac:chgData name="Mihai Budiu" userId="3fe408b5c12bb05c" providerId="LiveId" clId="{E02BFF55-DE8F-4362-9888-84CC482AFF38}" dt="2022-05-17T17:45:23.420" v="4221" actId="20577"/>
          <ac:spMkLst>
            <pc:docMk/>
            <pc:sldMk cId="2710660225" sldId="2147309199"/>
            <ac:spMk id="27" creationId="{FA9DBE4E-8AD0-4CC0-9E7B-DEAD226F4E7E}"/>
          </ac:spMkLst>
        </pc:spChg>
        <pc:spChg chg="mod">
          <ac:chgData name="Mihai Budiu" userId="3fe408b5c12bb05c" providerId="LiveId" clId="{E02BFF55-DE8F-4362-9888-84CC482AFF38}" dt="2022-05-17T17:45:25.799" v="4223" actId="20577"/>
          <ac:spMkLst>
            <pc:docMk/>
            <pc:sldMk cId="2710660225" sldId="2147309199"/>
            <ac:spMk id="28" creationId="{5393F66D-5401-4E94-AA11-296A6455AA3D}"/>
          </ac:spMkLst>
        </pc:spChg>
        <pc:spChg chg="mod">
          <ac:chgData name="Mihai Budiu" userId="3fe408b5c12bb05c" providerId="LiveId" clId="{E02BFF55-DE8F-4362-9888-84CC482AFF38}" dt="2022-05-17T17:45:28.275" v="4225" actId="20577"/>
          <ac:spMkLst>
            <pc:docMk/>
            <pc:sldMk cId="2710660225" sldId="2147309199"/>
            <ac:spMk id="29" creationId="{7DCC0393-1BBF-4B21-AB53-565DAD45CD64}"/>
          </ac:spMkLst>
        </pc:spChg>
        <pc:spChg chg="mod">
          <ac:chgData name="Mihai Budiu" userId="3fe408b5c12bb05c" providerId="LiveId" clId="{E02BFF55-DE8F-4362-9888-84CC482AFF38}" dt="2022-05-17T17:45:30.979" v="4227" actId="20577"/>
          <ac:spMkLst>
            <pc:docMk/>
            <pc:sldMk cId="2710660225" sldId="2147309199"/>
            <ac:spMk id="30" creationId="{1FD27863-562C-448B-A9B5-463539A46715}"/>
          </ac:spMkLst>
        </pc:spChg>
        <pc:spChg chg="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31" creationId="{DABE8823-3F5B-49AE-A820-CF35958CC0EC}"/>
          </ac:spMkLst>
        </pc:spChg>
        <pc:spChg chg="add 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32" creationId="{41A81241-89F3-4DCC-B7FB-FA1A4C865255}"/>
          </ac:spMkLst>
        </pc:spChg>
        <pc:spChg chg="mod">
          <ac:chgData name="Mihai Budiu" userId="3fe408b5c12bb05c" providerId="LiveId" clId="{E02BFF55-DE8F-4362-9888-84CC482AFF38}" dt="2022-05-17T17:44:45.607" v="4197" actId="20577"/>
          <ac:spMkLst>
            <pc:docMk/>
            <pc:sldMk cId="2710660225" sldId="2147309199"/>
            <ac:spMk id="36" creationId="{7ADC7FFD-566B-41EF-A435-ACBD36F6E0B7}"/>
          </ac:spMkLst>
        </pc:spChg>
        <pc:spChg chg="mod">
          <ac:chgData name="Mihai Budiu" userId="3fe408b5c12bb05c" providerId="LiveId" clId="{E02BFF55-DE8F-4362-9888-84CC482AFF38}" dt="2022-05-17T17:44:50.031" v="4199" actId="20577"/>
          <ac:spMkLst>
            <pc:docMk/>
            <pc:sldMk cId="2710660225" sldId="2147309199"/>
            <ac:spMk id="37" creationId="{E2F1BB60-C09C-4734-BA7F-E3F22A9E8EE2}"/>
          </ac:spMkLst>
        </pc:spChg>
        <pc:spChg chg="mod">
          <ac:chgData name="Mihai Budiu" userId="3fe408b5c12bb05c" providerId="LiveId" clId="{E02BFF55-DE8F-4362-9888-84CC482AFF38}" dt="2022-05-17T17:44:52.657" v="4201" actId="20577"/>
          <ac:spMkLst>
            <pc:docMk/>
            <pc:sldMk cId="2710660225" sldId="2147309199"/>
            <ac:spMk id="38" creationId="{1A598889-441D-45C6-848E-A11EF3A1E490}"/>
          </ac:spMkLst>
        </pc:spChg>
        <pc:spChg chg="mod">
          <ac:chgData name="Mihai Budiu" userId="3fe408b5c12bb05c" providerId="LiveId" clId="{E02BFF55-DE8F-4362-9888-84CC482AFF38}" dt="2022-05-17T17:44:55.532" v="4203" actId="20577"/>
          <ac:spMkLst>
            <pc:docMk/>
            <pc:sldMk cId="2710660225" sldId="2147309199"/>
            <ac:spMk id="39" creationId="{2086F85D-A624-45AE-8547-F03BA963A55B}"/>
          </ac:spMkLst>
        </pc:spChg>
        <pc:spChg chg="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40" creationId="{6EBA27F9-B049-4BD9-857D-A9C6F6EA03C0}"/>
          </ac:spMkLst>
        </pc:spChg>
        <pc:spChg chg="mod">
          <ac:chgData name="Mihai Budiu" userId="3fe408b5c12bb05c" providerId="LiveId" clId="{E02BFF55-DE8F-4362-9888-84CC482AFF38}" dt="2022-05-17T17:44:58.335" v="4205" actId="20577"/>
          <ac:spMkLst>
            <pc:docMk/>
            <pc:sldMk cId="2710660225" sldId="2147309199"/>
            <ac:spMk id="42" creationId="{51175858-60D3-478D-ACEC-ACA84BE0BD9B}"/>
          </ac:spMkLst>
        </pc:spChg>
        <pc:spChg chg="mod">
          <ac:chgData name="Mihai Budiu" userId="3fe408b5c12bb05c" providerId="LiveId" clId="{E02BFF55-DE8F-4362-9888-84CC482AFF38}" dt="2022-05-17T17:45:01" v="4207" actId="20577"/>
          <ac:spMkLst>
            <pc:docMk/>
            <pc:sldMk cId="2710660225" sldId="2147309199"/>
            <ac:spMk id="43" creationId="{9DE24EE4-69AB-4D17-B333-EC66798CF97F}"/>
          </ac:spMkLst>
        </pc:spChg>
        <pc:spChg chg="mod">
          <ac:chgData name="Mihai Budiu" userId="3fe408b5c12bb05c" providerId="LiveId" clId="{E02BFF55-DE8F-4362-9888-84CC482AFF38}" dt="2022-05-17T17:45:03.911" v="4209" actId="20577"/>
          <ac:spMkLst>
            <pc:docMk/>
            <pc:sldMk cId="2710660225" sldId="2147309199"/>
            <ac:spMk id="44" creationId="{A566E9FB-9A7D-4E1C-A5BF-EDD2731745C0}"/>
          </ac:spMkLst>
        </pc:spChg>
        <pc:spChg chg="mod">
          <ac:chgData name="Mihai Budiu" userId="3fe408b5c12bb05c" providerId="LiveId" clId="{E02BFF55-DE8F-4362-9888-84CC482AFF38}" dt="2022-05-17T17:45:06.535" v="4211" actId="20577"/>
          <ac:spMkLst>
            <pc:docMk/>
            <pc:sldMk cId="2710660225" sldId="2147309199"/>
            <ac:spMk id="45" creationId="{68E65000-C2A0-436C-97A2-CD883CB9DE7B}"/>
          </ac:spMkLst>
        </pc:spChg>
        <pc:spChg chg="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46" creationId="{88F1D02F-76E9-4E7B-B668-EC46BF71DEFA}"/>
          </ac:spMkLst>
        </pc:spChg>
        <pc:spChg chg="add mod">
          <ac:chgData name="Mihai Budiu" userId="3fe408b5c12bb05c" providerId="LiveId" clId="{E02BFF55-DE8F-4362-9888-84CC482AFF38}" dt="2022-05-17T04:47:43.507" v="3386"/>
          <ac:spMkLst>
            <pc:docMk/>
            <pc:sldMk cId="2710660225" sldId="2147309199"/>
            <ac:spMk id="47" creationId="{2B526B93-C138-49F3-AC92-40660F7A5019}"/>
          </ac:spMkLst>
        </pc:spChg>
        <pc:spChg chg="add mod">
          <ac:chgData name="Mihai Budiu" userId="3fe408b5c12bb05c" providerId="LiveId" clId="{E02BFF55-DE8F-4362-9888-84CC482AFF38}" dt="2022-05-17T22:30:52.499" v="9245" actId="1076"/>
          <ac:spMkLst>
            <pc:docMk/>
            <pc:sldMk cId="2710660225" sldId="2147309199"/>
            <ac:spMk id="50" creationId="{7A7D2DF5-D459-4949-8DEE-712D018A2818}"/>
          </ac:spMkLst>
        </pc:spChg>
        <pc:grpChg chg="del">
          <ac:chgData name="Mihai Budiu" userId="3fe408b5c12bb05c" providerId="LiveId" clId="{E02BFF55-DE8F-4362-9888-84CC482AFF38}" dt="2022-05-17T04:47:37.289" v="3385" actId="478"/>
          <ac:grpSpMkLst>
            <pc:docMk/>
            <pc:sldMk cId="2710660225" sldId="2147309199"/>
            <ac:grpSpMk id="5" creationId="{0E07D9C2-81AF-4CF8-8285-BF489567FF59}"/>
          </ac:grpSpMkLst>
        </pc:grpChg>
        <pc:grpChg chg="del">
          <ac:chgData name="Mihai Budiu" userId="3fe408b5c12bb05c" providerId="LiveId" clId="{E02BFF55-DE8F-4362-9888-84CC482AFF38}" dt="2022-05-17T04:47:37.289" v="3385" actId="478"/>
          <ac:grpSpMkLst>
            <pc:docMk/>
            <pc:sldMk cId="2710660225" sldId="2147309199"/>
            <ac:grpSpMk id="11" creationId="{B4857624-DFE1-4C7E-BFA7-10DCE8E18389}"/>
          </ac:grpSpMkLst>
        </pc:grpChg>
        <pc:grpChg chg="add mod">
          <ac:chgData name="Mihai Budiu" userId="3fe408b5c12bb05c" providerId="LiveId" clId="{E02BFF55-DE8F-4362-9888-84CC482AFF38}" dt="2022-05-17T04:47:43.507" v="3386"/>
          <ac:grpSpMkLst>
            <pc:docMk/>
            <pc:sldMk cId="2710660225" sldId="2147309199"/>
            <ac:grpSpMk id="20" creationId="{78F2368F-A561-4144-AC4B-17FAE3E87D09}"/>
          </ac:grpSpMkLst>
        </pc:grpChg>
        <pc:grpChg chg="add mod">
          <ac:chgData name="Mihai Budiu" userId="3fe408b5c12bb05c" providerId="LiveId" clId="{E02BFF55-DE8F-4362-9888-84CC482AFF38}" dt="2022-05-17T04:47:43.507" v="3386"/>
          <ac:grpSpMkLst>
            <pc:docMk/>
            <pc:sldMk cId="2710660225" sldId="2147309199"/>
            <ac:grpSpMk id="26" creationId="{E833F3D3-FB7F-43D6-AC10-1C5BFEC5EA6D}"/>
          </ac:grpSpMkLst>
        </pc:grpChg>
        <pc:grpChg chg="add mod">
          <ac:chgData name="Mihai Budiu" userId="3fe408b5c12bb05c" providerId="LiveId" clId="{E02BFF55-DE8F-4362-9888-84CC482AFF38}" dt="2022-05-17T04:47:43.507" v="3386"/>
          <ac:grpSpMkLst>
            <pc:docMk/>
            <pc:sldMk cId="2710660225" sldId="2147309199"/>
            <ac:grpSpMk id="35" creationId="{702C5BB4-EE5A-4B45-938B-5396D05FF7BE}"/>
          </ac:grpSpMkLst>
        </pc:grpChg>
        <pc:grpChg chg="add mod">
          <ac:chgData name="Mihai Budiu" userId="3fe408b5c12bb05c" providerId="LiveId" clId="{E02BFF55-DE8F-4362-9888-84CC482AFF38}" dt="2022-05-17T04:47:43.507" v="3386"/>
          <ac:grpSpMkLst>
            <pc:docMk/>
            <pc:sldMk cId="2710660225" sldId="2147309199"/>
            <ac:grpSpMk id="41" creationId="{347D7884-BB26-4641-9610-AFAC4000930A}"/>
          </ac:grpSpMkLst>
        </pc:grpChg>
        <pc:cxnChg chg="del mod">
          <ac:chgData name="Mihai Budiu" userId="3fe408b5c12bb05c" providerId="LiveId" clId="{E02BFF55-DE8F-4362-9888-84CC482AFF38}" dt="2022-05-17T04:47:37.289" v="3385" actId="478"/>
          <ac:cxnSpMkLst>
            <pc:docMk/>
            <pc:sldMk cId="2710660225" sldId="2147309199"/>
            <ac:cxnSpMk id="18" creationId="{7B289DEB-E3BB-4763-B289-77C0B9FFD801}"/>
          </ac:cxnSpMkLst>
        </pc:cxnChg>
        <pc:cxnChg chg="del mod">
          <ac:chgData name="Mihai Budiu" userId="3fe408b5c12bb05c" providerId="LiveId" clId="{E02BFF55-DE8F-4362-9888-84CC482AFF38}" dt="2022-05-17T04:47:37.289" v="3385" actId="478"/>
          <ac:cxnSpMkLst>
            <pc:docMk/>
            <pc:sldMk cId="2710660225" sldId="2147309199"/>
            <ac:cxnSpMk id="19" creationId="{BB722F2D-C683-4EFF-9949-090396333F10}"/>
          </ac:cxnSpMkLst>
        </pc:cxnChg>
        <pc:cxnChg chg="add mod">
          <ac:chgData name="Mihai Budiu" userId="3fe408b5c12bb05c" providerId="LiveId" clId="{E02BFF55-DE8F-4362-9888-84CC482AFF38}" dt="2022-05-17T04:47:43.507" v="3386"/>
          <ac:cxnSpMkLst>
            <pc:docMk/>
            <pc:sldMk cId="2710660225" sldId="2147309199"/>
            <ac:cxnSpMk id="33" creationId="{D3FE158A-8FEA-429D-AE25-EE8367232C18}"/>
          </ac:cxnSpMkLst>
        </pc:cxnChg>
        <pc:cxnChg chg="add mod">
          <ac:chgData name="Mihai Budiu" userId="3fe408b5c12bb05c" providerId="LiveId" clId="{E02BFF55-DE8F-4362-9888-84CC482AFF38}" dt="2022-05-17T04:47:43.507" v="3386"/>
          <ac:cxnSpMkLst>
            <pc:docMk/>
            <pc:sldMk cId="2710660225" sldId="2147309199"/>
            <ac:cxnSpMk id="34" creationId="{DEE1F120-41D7-422E-8684-A0B38F1A6F80}"/>
          </ac:cxnSpMkLst>
        </pc:cxnChg>
        <pc:cxnChg chg="add mod">
          <ac:chgData name="Mihai Budiu" userId="3fe408b5c12bb05c" providerId="LiveId" clId="{E02BFF55-DE8F-4362-9888-84CC482AFF38}" dt="2022-05-17T04:47:43.507" v="3386"/>
          <ac:cxnSpMkLst>
            <pc:docMk/>
            <pc:sldMk cId="2710660225" sldId="2147309199"/>
            <ac:cxnSpMk id="48" creationId="{644E5C47-B0D2-42C3-9DB8-26793F6792A4}"/>
          </ac:cxnSpMkLst>
        </pc:cxnChg>
        <pc:cxnChg chg="add mod">
          <ac:chgData name="Mihai Budiu" userId="3fe408b5c12bb05c" providerId="LiveId" clId="{E02BFF55-DE8F-4362-9888-84CC482AFF38}" dt="2022-05-17T04:47:43.507" v="3386"/>
          <ac:cxnSpMkLst>
            <pc:docMk/>
            <pc:sldMk cId="2710660225" sldId="2147309199"/>
            <ac:cxnSpMk id="49" creationId="{0063A191-68B2-4EAA-BF1B-2F073200C17B}"/>
          </ac:cxnSpMkLst>
        </pc:cxnChg>
      </pc:sldChg>
      <pc:sldChg chg="addSp delSp modSp new mod">
        <pc:chgData name="Mihai Budiu" userId="3fe408b5c12bb05c" providerId="LiveId" clId="{E02BFF55-DE8F-4362-9888-84CC482AFF38}" dt="2022-05-17T18:40:23.993" v="6145" actId="1076"/>
        <pc:sldMkLst>
          <pc:docMk/>
          <pc:sldMk cId="2933131033" sldId="2147309200"/>
        </pc:sldMkLst>
        <pc:spChg chg="mod">
          <ac:chgData name="Mihai Budiu" userId="3fe408b5c12bb05c" providerId="LiveId" clId="{E02BFF55-DE8F-4362-9888-84CC482AFF38}" dt="2022-05-17T04:09:30.829" v="2101" actId="20577"/>
          <ac:spMkLst>
            <pc:docMk/>
            <pc:sldMk cId="2933131033" sldId="2147309200"/>
            <ac:spMk id="2" creationId="{29E9C211-E840-4002-B673-3F98CE7DBFBE}"/>
          </ac:spMkLst>
        </pc:spChg>
        <pc:spChg chg="mod">
          <ac:chgData name="Mihai Budiu" userId="3fe408b5c12bb05c" providerId="LiveId" clId="{E02BFF55-DE8F-4362-9888-84CC482AFF38}" dt="2022-05-17T18:40:23.993" v="6145" actId="1076"/>
          <ac:spMkLst>
            <pc:docMk/>
            <pc:sldMk cId="2933131033" sldId="2147309200"/>
            <ac:spMk id="3" creationId="{196DA049-DC7E-4FFA-A652-1510219DBA5E}"/>
          </ac:spMkLst>
        </pc:spChg>
        <pc:spChg chg="add del">
          <ac:chgData name="Mihai Budiu" userId="3fe408b5c12bb05c" providerId="LiveId" clId="{E02BFF55-DE8F-4362-9888-84CC482AFF38}" dt="2022-05-17T04:09:46.906" v="2104" actId="22"/>
          <ac:spMkLst>
            <pc:docMk/>
            <pc:sldMk cId="2933131033" sldId="2147309200"/>
            <ac:spMk id="6" creationId="{EAEE121D-3842-4C84-B9B1-B8CA0B638BAE}"/>
          </ac:spMkLst>
        </pc:spChg>
        <pc:spChg chg="mod">
          <ac:chgData name="Mihai Budiu" userId="3fe408b5c12bb05c" providerId="LiveId" clId="{E02BFF55-DE8F-4362-9888-84CC482AFF38}" dt="2022-05-17T17:47:01.519" v="4313" actId="20577"/>
          <ac:spMkLst>
            <pc:docMk/>
            <pc:sldMk cId="2933131033" sldId="2147309200"/>
            <ac:spMk id="8" creationId="{E0E2C757-1527-48D8-A2D3-1923846AA0C5}"/>
          </ac:spMkLst>
        </pc:spChg>
        <pc:spChg chg="mod">
          <ac:chgData name="Mihai Budiu" userId="3fe408b5c12bb05c" providerId="LiveId" clId="{E02BFF55-DE8F-4362-9888-84CC482AFF38}" dt="2022-05-17T17:47:05.440" v="4315" actId="20577"/>
          <ac:spMkLst>
            <pc:docMk/>
            <pc:sldMk cId="2933131033" sldId="2147309200"/>
            <ac:spMk id="9" creationId="{FE7C1CDC-DA21-4896-941A-4EED1C33F685}"/>
          </ac:spMkLst>
        </pc:spChg>
        <pc:spChg chg="mod">
          <ac:chgData name="Mihai Budiu" userId="3fe408b5c12bb05c" providerId="LiveId" clId="{E02BFF55-DE8F-4362-9888-84CC482AFF38}" dt="2022-05-17T17:47:09.795" v="4317" actId="20577"/>
          <ac:spMkLst>
            <pc:docMk/>
            <pc:sldMk cId="2933131033" sldId="2147309200"/>
            <ac:spMk id="10" creationId="{996DE803-9883-428B-A5D3-643F19541D42}"/>
          </ac:spMkLst>
        </pc:spChg>
        <pc:spChg chg="mod">
          <ac:chgData name="Mihai Budiu" userId="3fe408b5c12bb05c" providerId="LiveId" clId="{E02BFF55-DE8F-4362-9888-84CC482AFF38}" dt="2022-05-17T17:47:12.358" v="4319" actId="20577"/>
          <ac:spMkLst>
            <pc:docMk/>
            <pc:sldMk cId="2933131033" sldId="2147309200"/>
            <ac:spMk id="11" creationId="{B115C3A4-30D0-4B10-93B4-4C1B41935210}"/>
          </ac:spMkLst>
        </pc:spChg>
        <pc:spChg chg="mod">
          <ac:chgData name="Mihai Budiu" userId="3fe408b5c12bb05c" providerId="LiveId" clId="{E02BFF55-DE8F-4362-9888-84CC482AFF38}" dt="2022-05-17T04:10:23.729" v="2131"/>
          <ac:spMkLst>
            <pc:docMk/>
            <pc:sldMk cId="2933131033" sldId="2147309200"/>
            <ac:spMk id="12" creationId="{29D7B557-4DB6-442D-9F23-924E103CE461}"/>
          </ac:spMkLst>
        </pc:spChg>
        <pc:spChg chg="mod">
          <ac:chgData name="Mihai Budiu" userId="3fe408b5c12bb05c" providerId="LiveId" clId="{E02BFF55-DE8F-4362-9888-84CC482AFF38}" dt="2022-05-17T17:47:15.576" v="4321" actId="20577"/>
          <ac:spMkLst>
            <pc:docMk/>
            <pc:sldMk cId="2933131033" sldId="2147309200"/>
            <ac:spMk id="14" creationId="{95E0532F-216F-40C6-99D2-EFEB28855E97}"/>
          </ac:spMkLst>
        </pc:spChg>
        <pc:spChg chg="mod">
          <ac:chgData name="Mihai Budiu" userId="3fe408b5c12bb05c" providerId="LiveId" clId="{E02BFF55-DE8F-4362-9888-84CC482AFF38}" dt="2022-05-17T17:47:18.152" v="4323" actId="20577"/>
          <ac:spMkLst>
            <pc:docMk/>
            <pc:sldMk cId="2933131033" sldId="2147309200"/>
            <ac:spMk id="15" creationId="{436D9A32-F07A-4AC0-AB95-31C5E0C0B7DB}"/>
          </ac:spMkLst>
        </pc:spChg>
        <pc:spChg chg="mod">
          <ac:chgData name="Mihai Budiu" userId="3fe408b5c12bb05c" providerId="LiveId" clId="{E02BFF55-DE8F-4362-9888-84CC482AFF38}" dt="2022-05-17T17:47:21.113" v="4325" actId="20577"/>
          <ac:spMkLst>
            <pc:docMk/>
            <pc:sldMk cId="2933131033" sldId="2147309200"/>
            <ac:spMk id="16" creationId="{2F378F23-254D-4DC3-9F52-F10CB85EBCC2}"/>
          </ac:spMkLst>
        </pc:spChg>
        <pc:spChg chg="mod">
          <ac:chgData name="Mihai Budiu" userId="3fe408b5c12bb05c" providerId="LiveId" clId="{E02BFF55-DE8F-4362-9888-84CC482AFF38}" dt="2022-05-17T17:47:23.395" v="4327" actId="20577"/>
          <ac:spMkLst>
            <pc:docMk/>
            <pc:sldMk cId="2933131033" sldId="2147309200"/>
            <ac:spMk id="17" creationId="{E9B02D47-F92D-416D-A3D4-15C8215DB6E4}"/>
          </ac:spMkLst>
        </pc:spChg>
        <pc:spChg chg="mod">
          <ac:chgData name="Mihai Budiu" userId="3fe408b5c12bb05c" providerId="LiveId" clId="{E02BFF55-DE8F-4362-9888-84CC482AFF38}" dt="2022-05-17T04:10:23.729" v="2131"/>
          <ac:spMkLst>
            <pc:docMk/>
            <pc:sldMk cId="2933131033" sldId="2147309200"/>
            <ac:spMk id="18" creationId="{56573608-3624-4625-AFE6-FA29098D46FD}"/>
          </ac:spMkLst>
        </pc:spChg>
        <pc:spChg chg="add mod">
          <ac:chgData name="Mihai Budiu" userId="3fe408b5c12bb05c" providerId="LiveId" clId="{E02BFF55-DE8F-4362-9888-84CC482AFF38}" dt="2022-05-17T04:10:23.729" v="2131"/>
          <ac:spMkLst>
            <pc:docMk/>
            <pc:sldMk cId="2933131033" sldId="2147309200"/>
            <ac:spMk id="19" creationId="{980F55D0-63E5-4129-8E64-91F4422ADFC7}"/>
          </ac:spMkLst>
        </pc:spChg>
        <pc:spChg chg="add mod">
          <ac:chgData name="Mihai Budiu" userId="3fe408b5c12bb05c" providerId="LiveId" clId="{E02BFF55-DE8F-4362-9888-84CC482AFF38}" dt="2022-05-17T17:48:53.307" v="4471" actId="20577"/>
          <ac:spMkLst>
            <pc:docMk/>
            <pc:sldMk cId="2933131033" sldId="2147309200"/>
            <ac:spMk id="22" creationId="{DA2E541A-3065-428C-AA6A-DFC85E09A947}"/>
          </ac:spMkLst>
        </pc:spChg>
        <pc:grpChg chg="add mod">
          <ac:chgData name="Mihai Budiu" userId="3fe408b5c12bb05c" providerId="LiveId" clId="{E02BFF55-DE8F-4362-9888-84CC482AFF38}" dt="2022-05-17T04:10:23.729" v="2131"/>
          <ac:grpSpMkLst>
            <pc:docMk/>
            <pc:sldMk cId="2933131033" sldId="2147309200"/>
            <ac:grpSpMk id="7" creationId="{6514A961-E1CB-4727-9C19-811E7B95C045}"/>
          </ac:grpSpMkLst>
        </pc:grpChg>
        <pc:grpChg chg="add mod">
          <ac:chgData name="Mihai Budiu" userId="3fe408b5c12bb05c" providerId="LiveId" clId="{E02BFF55-DE8F-4362-9888-84CC482AFF38}" dt="2022-05-17T04:10:23.729" v="2131"/>
          <ac:grpSpMkLst>
            <pc:docMk/>
            <pc:sldMk cId="2933131033" sldId="2147309200"/>
            <ac:grpSpMk id="13" creationId="{A63D54B6-F771-4CD4-BDE5-38C47DD65F9E}"/>
          </ac:grpSpMkLst>
        </pc:grpChg>
        <pc:cxnChg chg="add mod">
          <ac:chgData name="Mihai Budiu" userId="3fe408b5c12bb05c" providerId="LiveId" clId="{E02BFF55-DE8F-4362-9888-84CC482AFF38}" dt="2022-05-17T04:10:23.729" v="2131"/>
          <ac:cxnSpMkLst>
            <pc:docMk/>
            <pc:sldMk cId="2933131033" sldId="2147309200"/>
            <ac:cxnSpMk id="20" creationId="{2545C094-DE17-4879-B7E1-4EEF3F5E3CEA}"/>
          </ac:cxnSpMkLst>
        </pc:cxnChg>
        <pc:cxnChg chg="add mod">
          <ac:chgData name="Mihai Budiu" userId="3fe408b5c12bb05c" providerId="LiveId" clId="{E02BFF55-DE8F-4362-9888-84CC482AFF38}" dt="2022-05-17T04:10:23.729" v="2131"/>
          <ac:cxnSpMkLst>
            <pc:docMk/>
            <pc:sldMk cId="2933131033" sldId="2147309200"/>
            <ac:cxnSpMk id="21" creationId="{DD94176E-438A-4F4B-8870-0C965E54C33E}"/>
          </ac:cxnSpMkLst>
        </pc:cxnChg>
      </pc:sldChg>
      <pc:sldChg chg="modSp add mod">
        <pc:chgData name="Mihai Budiu" userId="3fe408b5c12bb05c" providerId="LiveId" clId="{E02BFF55-DE8F-4362-9888-84CC482AFF38}" dt="2022-05-17T18:41:39.249" v="6150"/>
        <pc:sldMkLst>
          <pc:docMk/>
          <pc:sldMk cId="2508644025" sldId="2147309201"/>
        </pc:sldMkLst>
        <pc:spChg chg="mod">
          <ac:chgData name="Mihai Budiu" userId="3fe408b5c12bb05c" providerId="LiveId" clId="{E02BFF55-DE8F-4362-9888-84CC482AFF38}" dt="2022-05-17T18:41:39.249" v="6150"/>
          <ac:spMkLst>
            <pc:docMk/>
            <pc:sldMk cId="2508644025" sldId="2147309201"/>
            <ac:spMk id="3" creationId="{979C1E40-3AA4-43F6-A029-D08F2910CB22}"/>
          </ac:spMkLst>
        </pc:spChg>
      </pc:sldChg>
      <pc:sldChg chg="addSp delSp modSp new mod chgLayout">
        <pc:chgData name="Mihai Budiu" userId="3fe408b5c12bb05c" providerId="LiveId" clId="{E02BFF55-DE8F-4362-9888-84CC482AFF38}" dt="2022-05-17T22:35:35.848" v="9347" actId="20577"/>
        <pc:sldMkLst>
          <pc:docMk/>
          <pc:sldMk cId="4216737296" sldId="2147309202"/>
        </pc:sldMkLst>
        <pc:spChg chg="mod ord">
          <ac:chgData name="Mihai Budiu" userId="3fe408b5c12bb05c" providerId="LiveId" clId="{E02BFF55-DE8F-4362-9888-84CC482AFF38}" dt="2022-05-17T04:56:33.071" v="3707" actId="700"/>
          <ac:spMkLst>
            <pc:docMk/>
            <pc:sldMk cId="4216737296" sldId="2147309202"/>
            <ac:spMk id="2" creationId="{830A5490-3872-40D6-B55C-430323E7A4D3}"/>
          </ac:spMkLst>
        </pc:spChg>
        <pc:spChg chg="del">
          <ac:chgData name="Mihai Budiu" userId="3fe408b5c12bb05c" providerId="LiveId" clId="{E02BFF55-DE8F-4362-9888-84CC482AFF38}" dt="2022-05-17T04:56:02.951" v="3705" actId="478"/>
          <ac:spMkLst>
            <pc:docMk/>
            <pc:sldMk cId="4216737296" sldId="2147309202"/>
            <ac:spMk id="3" creationId="{4169EE35-C590-4EB3-8B9A-FF5B510AD72C}"/>
          </ac:spMkLst>
        </pc:spChg>
        <pc:spChg chg="mod ord">
          <ac:chgData name="Mihai Budiu" userId="3fe408b5c12bb05c" providerId="LiveId" clId="{E02BFF55-DE8F-4362-9888-84CC482AFF38}" dt="2022-05-17T04:56:33.071" v="3707" actId="700"/>
          <ac:spMkLst>
            <pc:docMk/>
            <pc:sldMk cId="4216737296" sldId="2147309202"/>
            <ac:spMk id="4" creationId="{B2402EA1-4B37-47D4-9343-3443BA54C6DE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6" creationId="{96A070D4-240C-42F4-A1CC-BE5B74A3F1FE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7" creationId="{E5972245-C638-493E-B0E2-15E56C0EC9C4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8" creationId="{D9310DD4-2A0A-44A9-8FCB-6FDB76493C46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9" creationId="{711321E2-7861-4228-942A-C0AF377A5140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0" creationId="{C56DE498-E6C8-4234-A790-0EBA18B4F9C2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2" creationId="{360EE77A-D52B-41C1-A76E-7215173B1893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3" creationId="{ADC29F23-93DE-4930-9966-DEAE9A1F3D13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4" creationId="{A729BE54-C817-4E21-A411-D4499BFC4057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5" creationId="{1961FF11-5A93-43C7-810A-08E2ED740ABE}"/>
          </ac:spMkLst>
        </pc:spChg>
        <pc:spChg chg="mod">
          <ac:chgData name="Mihai Budiu" userId="3fe408b5c12bb05c" providerId="LiveId" clId="{E02BFF55-DE8F-4362-9888-84CC482AFF38}" dt="2022-05-17T04:55:53.255" v="3695"/>
          <ac:spMkLst>
            <pc:docMk/>
            <pc:sldMk cId="4216737296" sldId="2147309202"/>
            <ac:spMk id="16" creationId="{963B7287-64FB-4A9D-AC6A-C2B66956B316}"/>
          </ac:spMkLst>
        </pc:spChg>
        <pc:spChg chg="add del mod">
          <ac:chgData name="Mihai Budiu" userId="3fe408b5c12bb05c" providerId="LiveId" clId="{E02BFF55-DE8F-4362-9888-84CC482AFF38}" dt="2022-05-17T17:51:24.055" v="4667" actId="478"/>
          <ac:spMkLst>
            <pc:docMk/>
            <pc:sldMk cId="4216737296" sldId="2147309202"/>
            <ac:spMk id="17" creationId="{8A785F2C-D64D-4DF2-88FB-4B1E97333D96}"/>
          </ac:spMkLst>
        </pc:spChg>
        <pc:spChg chg="add mod ord">
          <ac:chgData name="Mihai Budiu" userId="3fe408b5c12bb05c" providerId="LiveId" clId="{E02BFF55-DE8F-4362-9888-84CC482AFF38}" dt="2022-05-17T22:35:35.848" v="9347" actId="20577"/>
          <ac:spMkLst>
            <pc:docMk/>
            <pc:sldMk cId="4216737296" sldId="2147309202"/>
            <ac:spMk id="20" creationId="{9CA6FB3B-5774-4419-838D-BE42EB731F5A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2" creationId="{045A1226-FF41-49DD-8543-B7CCDA333553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3" creationId="{CDA3FE9A-CD37-4BBC-A484-E56796F81E09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4" creationId="{157360E3-4FF3-4B6D-B823-826919EEAC5F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5" creationId="{AE067811-6387-4597-AE02-D366042BB601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6" creationId="{B9914DDD-D9BF-44B6-92B3-2993D2B7ABBE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8" creationId="{CB1287A4-D293-4637-912D-E2CF51FC699A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29" creationId="{6BB68B19-E681-4398-9C97-3A45C952791A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30" creationId="{310D6C7C-86A2-4AFF-A128-3827A5193792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31" creationId="{DDCF788F-A2FC-4DC9-B95F-79DC4BE944B4}"/>
          </ac:spMkLst>
        </pc:spChg>
        <pc:spChg chg="mod">
          <ac:chgData name="Mihai Budiu" userId="3fe408b5c12bb05c" providerId="LiveId" clId="{E02BFF55-DE8F-4362-9888-84CC482AFF38}" dt="2022-05-17T17:51:15.526" v="4663"/>
          <ac:spMkLst>
            <pc:docMk/>
            <pc:sldMk cId="4216737296" sldId="2147309202"/>
            <ac:spMk id="32" creationId="{A5DABA50-579F-42E9-8FC8-F7BAAEB7299A}"/>
          </ac:spMkLst>
        </pc:spChg>
        <pc:spChg chg="add del mod">
          <ac:chgData name="Mihai Budiu" userId="3fe408b5c12bb05c" providerId="LiveId" clId="{E02BFF55-DE8F-4362-9888-84CC482AFF38}" dt="2022-05-17T17:51:20.500" v="4666"/>
          <ac:spMkLst>
            <pc:docMk/>
            <pc:sldMk cId="4216737296" sldId="2147309202"/>
            <ac:spMk id="33" creationId="{45DD0903-1D6E-49B7-8452-0ED789681E82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37" creationId="{B8FD7170-B9F1-4A89-BE0F-642DE6801A26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38" creationId="{4E1E3F17-B5DB-41DB-9B5E-9561EBC0D7E7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39" creationId="{37524919-41BA-4245-AD75-9DF2D3DCDA63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0" creationId="{901E4DA8-2246-473E-B2F1-EA957C97BB7A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1" creationId="{4C1D566C-9A4E-4744-B5C9-70555EF76991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3" creationId="{1C530A21-89FA-4BD8-9C46-C4C43CF8A3B3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4" creationId="{8A9AF545-7B5B-48BD-8C15-906F3D264310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5" creationId="{0B53BC43-EEEE-43D2-8569-2EFEB85D421E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6" creationId="{B89464FF-C94D-4D62-83B6-29CDBB6BEC8E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47" creationId="{8AED9654-8A9E-4178-8010-F20CE85CFC87}"/>
          </ac:spMkLst>
        </pc:spChg>
        <pc:spChg chg="add mod">
          <ac:chgData name="Mihai Budiu" userId="3fe408b5c12bb05c" providerId="LiveId" clId="{E02BFF55-DE8F-4362-9888-84CC482AFF38}" dt="2022-05-17T17:52:09.901" v="4693" actId="207"/>
          <ac:spMkLst>
            <pc:docMk/>
            <pc:sldMk cId="4216737296" sldId="2147309202"/>
            <ac:spMk id="48" creationId="{32D8AFF6-D269-4570-8133-1008F10EEAFB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2" creationId="{01778016-0CCE-4707-BE62-FA142DA65E0D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3" creationId="{0AC13414-59EB-4442-830B-5C3799994422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4" creationId="{5E8F78D3-1174-448E-A523-6C9959C8896A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5" creationId="{330B864B-0E1D-448A-BC05-47DE2A65F192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6" creationId="{B058B7D4-58FD-44FB-993E-4717D4302158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8" creationId="{484C6EE3-0155-4096-80EC-A263FA6C8768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59" creationId="{693D322D-E728-47A4-A1E0-558AA41DCEED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60" creationId="{A6E42D4E-B4AE-48BB-AA12-287E3378A367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61" creationId="{2D21A992-0C79-4889-A936-BF0C7E6EC314}"/>
          </ac:spMkLst>
        </pc:spChg>
        <pc:spChg chg="mod">
          <ac:chgData name="Mihai Budiu" userId="3fe408b5c12bb05c" providerId="LiveId" clId="{E02BFF55-DE8F-4362-9888-84CC482AFF38}" dt="2022-05-17T17:51:33.449" v="4668"/>
          <ac:spMkLst>
            <pc:docMk/>
            <pc:sldMk cId="4216737296" sldId="2147309202"/>
            <ac:spMk id="62" creationId="{9886C71B-EC7E-4C44-A4E5-BDF5FB622076}"/>
          </ac:spMkLst>
        </pc:spChg>
        <pc:spChg chg="add mod">
          <ac:chgData name="Mihai Budiu" userId="3fe408b5c12bb05c" providerId="LiveId" clId="{E02BFF55-DE8F-4362-9888-84CC482AFF38}" dt="2022-05-17T17:51:42.965" v="4678" actId="207"/>
          <ac:spMkLst>
            <pc:docMk/>
            <pc:sldMk cId="4216737296" sldId="2147309202"/>
            <ac:spMk id="63" creationId="{6B3DAAE3-DD17-4933-B5B2-C76278BA7725}"/>
          </ac:spMkLst>
        </pc:spChg>
        <pc:grpChg chg="add del mod">
          <ac:chgData name="Mihai Budiu" userId="3fe408b5c12bb05c" providerId="LiveId" clId="{E02BFF55-DE8F-4362-9888-84CC482AFF38}" dt="2022-05-17T17:51:24.055" v="4667" actId="478"/>
          <ac:grpSpMkLst>
            <pc:docMk/>
            <pc:sldMk cId="4216737296" sldId="2147309202"/>
            <ac:grpSpMk id="5" creationId="{52F60B0A-1F4C-4DCA-8A1A-FCD656F7245D}"/>
          </ac:grpSpMkLst>
        </pc:grpChg>
        <pc:grpChg chg="add del mod">
          <ac:chgData name="Mihai Budiu" userId="3fe408b5c12bb05c" providerId="LiveId" clId="{E02BFF55-DE8F-4362-9888-84CC482AFF38}" dt="2022-05-17T17:51:24.055" v="4667" actId="478"/>
          <ac:grpSpMkLst>
            <pc:docMk/>
            <pc:sldMk cId="4216737296" sldId="2147309202"/>
            <ac:grpSpMk id="11" creationId="{3C5F23F5-3C60-4082-94E1-AAA3C2DE512A}"/>
          </ac:grpSpMkLst>
        </pc:grpChg>
        <pc:grpChg chg="add del mod">
          <ac:chgData name="Mihai Budiu" userId="3fe408b5c12bb05c" providerId="LiveId" clId="{E02BFF55-DE8F-4362-9888-84CC482AFF38}" dt="2022-05-17T17:51:20.500" v="4666"/>
          <ac:grpSpMkLst>
            <pc:docMk/>
            <pc:sldMk cId="4216737296" sldId="2147309202"/>
            <ac:grpSpMk id="21" creationId="{60B7E4AF-72DB-46DE-A579-93467D19C95B}"/>
          </ac:grpSpMkLst>
        </pc:grpChg>
        <pc:grpChg chg="add del mod">
          <ac:chgData name="Mihai Budiu" userId="3fe408b5c12bb05c" providerId="LiveId" clId="{E02BFF55-DE8F-4362-9888-84CC482AFF38}" dt="2022-05-17T17:51:20.500" v="4666"/>
          <ac:grpSpMkLst>
            <pc:docMk/>
            <pc:sldMk cId="4216737296" sldId="2147309202"/>
            <ac:grpSpMk id="27" creationId="{03A2329E-A006-40CB-B0B2-63F994B24E3E}"/>
          </ac:grpSpMkLst>
        </pc:grpChg>
        <pc:grpChg chg="add mod">
          <ac:chgData name="Mihai Budiu" userId="3fe408b5c12bb05c" providerId="LiveId" clId="{E02BFF55-DE8F-4362-9888-84CC482AFF38}" dt="2022-05-17T17:51:33.449" v="4668"/>
          <ac:grpSpMkLst>
            <pc:docMk/>
            <pc:sldMk cId="4216737296" sldId="2147309202"/>
            <ac:grpSpMk id="36" creationId="{901A445C-38CD-4251-A089-E86244410D21}"/>
          </ac:grpSpMkLst>
        </pc:grpChg>
        <pc:grpChg chg="add mod">
          <ac:chgData name="Mihai Budiu" userId="3fe408b5c12bb05c" providerId="LiveId" clId="{E02BFF55-DE8F-4362-9888-84CC482AFF38}" dt="2022-05-17T17:51:33.449" v="4668"/>
          <ac:grpSpMkLst>
            <pc:docMk/>
            <pc:sldMk cId="4216737296" sldId="2147309202"/>
            <ac:grpSpMk id="42" creationId="{F73EE6F6-FCE4-4317-BDA5-2A8CED22AB53}"/>
          </ac:grpSpMkLst>
        </pc:grpChg>
        <pc:grpChg chg="add mod">
          <ac:chgData name="Mihai Budiu" userId="3fe408b5c12bb05c" providerId="LiveId" clId="{E02BFF55-DE8F-4362-9888-84CC482AFF38}" dt="2022-05-17T17:51:33.449" v="4668"/>
          <ac:grpSpMkLst>
            <pc:docMk/>
            <pc:sldMk cId="4216737296" sldId="2147309202"/>
            <ac:grpSpMk id="51" creationId="{C89F4FC2-866B-4D8F-913C-4434D97A0DCC}"/>
          </ac:grpSpMkLst>
        </pc:grpChg>
        <pc:grpChg chg="add mod">
          <ac:chgData name="Mihai Budiu" userId="3fe408b5c12bb05c" providerId="LiveId" clId="{E02BFF55-DE8F-4362-9888-84CC482AFF38}" dt="2022-05-17T17:51:33.449" v="4668"/>
          <ac:grpSpMkLst>
            <pc:docMk/>
            <pc:sldMk cId="4216737296" sldId="2147309202"/>
            <ac:grpSpMk id="57" creationId="{99780743-44CF-4E95-BA19-E164A5B88B53}"/>
          </ac:grpSpMkLst>
        </pc:grpChg>
        <pc:cxnChg chg="add del mod">
          <ac:chgData name="Mihai Budiu" userId="3fe408b5c12bb05c" providerId="LiveId" clId="{E02BFF55-DE8F-4362-9888-84CC482AFF38}" dt="2022-05-17T17:51:24.055" v="4667" actId="478"/>
          <ac:cxnSpMkLst>
            <pc:docMk/>
            <pc:sldMk cId="4216737296" sldId="2147309202"/>
            <ac:cxnSpMk id="18" creationId="{50047F86-9A63-4376-A7DC-D99F893A2FE5}"/>
          </ac:cxnSpMkLst>
        </pc:cxnChg>
        <pc:cxnChg chg="add del mod">
          <ac:chgData name="Mihai Budiu" userId="3fe408b5c12bb05c" providerId="LiveId" clId="{E02BFF55-DE8F-4362-9888-84CC482AFF38}" dt="2022-05-17T17:51:24.055" v="4667" actId="478"/>
          <ac:cxnSpMkLst>
            <pc:docMk/>
            <pc:sldMk cId="4216737296" sldId="2147309202"/>
            <ac:cxnSpMk id="19" creationId="{DAF08AE5-4B23-4549-9544-D65724FAE4CA}"/>
          </ac:cxnSpMkLst>
        </pc:cxnChg>
        <pc:cxnChg chg="add del mod">
          <ac:chgData name="Mihai Budiu" userId="3fe408b5c12bb05c" providerId="LiveId" clId="{E02BFF55-DE8F-4362-9888-84CC482AFF38}" dt="2022-05-17T17:51:20.500" v="4666"/>
          <ac:cxnSpMkLst>
            <pc:docMk/>
            <pc:sldMk cId="4216737296" sldId="2147309202"/>
            <ac:cxnSpMk id="34" creationId="{EBCF2ACD-541B-4E86-8A7F-2F305F686D02}"/>
          </ac:cxnSpMkLst>
        </pc:cxnChg>
        <pc:cxnChg chg="add del mod">
          <ac:chgData name="Mihai Budiu" userId="3fe408b5c12bb05c" providerId="LiveId" clId="{E02BFF55-DE8F-4362-9888-84CC482AFF38}" dt="2022-05-17T17:51:20.500" v="4666"/>
          <ac:cxnSpMkLst>
            <pc:docMk/>
            <pc:sldMk cId="4216737296" sldId="2147309202"/>
            <ac:cxnSpMk id="35" creationId="{82ADDC4F-A9A4-4BF2-8515-0DE909181BD2}"/>
          </ac:cxnSpMkLst>
        </pc:cxnChg>
        <pc:cxnChg chg="add mod">
          <ac:chgData name="Mihai Budiu" userId="3fe408b5c12bb05c" providerId="LiveId" clId="{E02BFF55-DE8F-4362-9888-84CC482AFF38}" dt="2022-05-17T17:52:01.323" v="4692" actId="1035"/>
          <ac:cxnSpMkLst>
            <pc:docMk/>
            <pc:sldMk cId="4216737296" sldId="2147309202"/>
            <ac:cxnSpMk id="49" creationId="{DDD5CFE4-BA50-48DA-A8FB-58AE7F59A952}"/>
          </ac:cxnSpMkLst>
        </pc:cxnChg>
        <pc:cxnChg chg="add mod">
          <ac:chgData name="Mihai Budiu" userId="3fe408b5c12bb05c" providerId="LiveId" clId="{E02BFF55-DE8F-4362-9888-84CC482AFF38}" dt="2022-05-17T17:52:01.323" v="4692" actId="1035"/>
          <ac:cxnSpMkLst>
            <pc:docMk/>
            <pc:sldMk cId="4216737296" sldId="2147309202"/>
            <ac:cxnSpMk id="50" creationId="{5FF77F1E-638C-4CA7-9981-A437660283CF}"/>
          </ac:cxnSpMkLst>
        </pc:cxnChg>
        <pc:cxnChg chg="add mod">
          <ac:chgData name="Mihai Budiu" userId="3fe408b5c12bb05c" providerId="LiveId" clId="{E02BFF55-DE8F-4362-9888-84CC482AFF38}" dt="2022-05-17T17:51:33.449" v="4668"/>
          <ac:cxnSpMkLst>
            <pc:docMk/>
            <pc:sldMk cId="4216737296" sldId="2147309202"/>
            <ac:cxnSpMk id="64" creationId="{DAABA9AC-D819-4A79-A95B-943445268948}"/>
          </ac:cxnSpMkLst>
        </pc:cxnChg>
        <pc:cxnChg chg="add mod">
          <ac:chgData name="Mihai Budiu" userId="3fe408b5c12bb05c" providerId="LiveId" clId="{E02BFF55-DE8F-4362-9888-84CC482AFF38}" dt="2022-05-17T17:51:33.449" v="4668"/>
          <ac:cxnSpMkLst>
            <pc:docMk/>
            <pc:sldMk cId="4216737296" sldId="2147309202"/>
            <ac:cxnSpMk id="65" creationId="{38825B5A-1040-4E7A-8F16-596D0936E76C}"/>
          </ac:cxnSpMkLst>
        </pc:cxnChg>
      </pc:sldChg>
      <pc:sldChg chg="addSp delSp modSp new mod modAnim">
        <pc:chgData name="Mihai Budiu" userId="3fe408b5c12bb05c" providerId="LiveId" clId="{E02BFF55-DE8F-4362-9888-84CC482AFF38}" dt="2022-05-17T18:37:50.140" v="6105" actId="14100"/>
        <pc:sldMkLst>
          <pc:docMk/>
          <pc:sldMk cId="3197224041" sldId="2147309203"/>
        </pc:sldMkLst>
        <pc:spChg chg="mod">
          <ac:chgData name="Mihai Budiu" userId="3fe408b5c12bb05c" providerId="LiveId" clId="{E02BFF55-DE8F-4362-9888-84CC482AFF38}" dt="2022-05-17T17:38:38.151" v="3938" actId="20577"/>
          <ac:spMkLst>
            <pc:docMk/>
            <pc:sldMk cId="3197224041" sldId="2147309203"/>
            <ac:spMk id="2" creationId="{00B817A3-D8C1-4849-8DB2-372E0D14656C}"/>
          </ac:spMkLst>
        </pc:spChg>
        <pc:spChg chg="del mod">
          <ac:chgData name="Mihai Budiu" userId="3fe408b5c12bb05c" providerId="LiveId" clId="{E02BFF55-DE8F-4362-9888-84CC482AFF38}" dt="2022-05-17T17:39:05.726" v="3943" actId="478"/>
          <ac:spMkLst>
            <pc:docMk/>
            <pc:sldMk cId="3197224041" sldId="2147309203"/>
            <ac:spMk id="3" creationId="{8304CF84-8631-49B7-A121-99DC2BD6A971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6" creationId="{4745707E-78F6-4F1A-963E-F4E457A927C9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7" creationId="{22FA199C-E550-4A5E-BF24-AD9AF639BCFC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8" creationId="{9BEF5D35-FAEA-42B8-80FC-6AAC316F862A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9" creationId="{5D04387E-2A21-4681-BBCF-08F573F9C580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0" creationId="{08C3B95C-635C-4DF5-89EC-7B25FF5F1276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2" creationId="{E9733876-37C0-4FBA-8FB4-DB1558D7EF50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3" creationId="{5B46F2E6-05EC-4F34-8CA2-9984E379F62F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4" creationId="{CBC2FA9F-C071-499F-BA85-673192030098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5" creationId="{BDC08288-2997-48B5-A1DB-1317F5FF7699}"/>
          </ac:spMkLst>
        </pc:spChg>
        <pc:spChg chg="mod">
          <ac:chgData name="Mihai Budiu" userId="3fe408b5c12bb05c" providerId="LiveId" clId="{E02BFF55-DE8F-4362-9888-84CC482AFF38}" dt="2022-05-17T17:38:46.950" v="3939"/>
          <ac:spMkLst>
            <pc:docMk/>
            <pc:sldMk cId="3197224041" sldId="2147309203"/>
            <ac:spMk id="16" creationId="{08DE44FE-8C88-41ED-9A9F-2B4946205D94}"/>
          </ac:spMkLst>
        </pc:spChg>
        <pc:spChg chg="add mod">
          <ac:chgData name="Mihai Budiu" userId="3fe408b5c12bb05c" providerId="LiveId" clId="{E02BFF55-DE8F-4362-9888-84CC482AFF38}" dt="2022-05-17T17:38:50.989" v="3940" actId="1076"/>
          <ac:spMkLst>
            <pc:docMk/>
            <pc:sldMk cId="3197224041" sldId="2147309203"/>
            <ac:spMk id="17" creationId="{6F8C3C43-4CB0-4EEF-A9DD-B951E220551F}"/>
          </ac:spMkLst>
        </pc:spChg>
        <pc:spChg chg="add mod">
          <ac:chgData name="Mihai Budiu" userId="3fe408b5c12bb05c" providerId="LiveId" clId="{E02BFF55-DE8F-4362-9888-84CC482AFF38}" dt="2022-05-17T18:37:50.140" v="6105" actId="14100"/>
          <ac:spMkLst>
            <pc:docMk/>
            <pc:sldMk cId="3197224041" sldId="2147309203"/>
            <ac:spMk id="20" creationId="{8603CA54-F5BE-49E4-A229-A3ABFD8ED706}"/>
          </ac:spMkLst>
        </pc:spChg>
        <pc:spChg chg="add mod">
          <ac:chgData name="Mihai Budiu" userId="3fe408b5c12bb05c" providerId="LiveId" clId="{E02BFF55-DE8F-4362-9888-84CC482AFF38}" dt="2022-05-17T17:39:55.930" v="3961" actId="20577"/>
          <ac:spMkLst>
            <pc:docMk/>
            <pc:sldMk cId="3197224041" sldId="2147309203"/>
            <ac:spMk id="21" creationId="{FDCFEC1B-EB23-4B5A-BD2F-7F846F964AB2}"/>
          </ac:spMkLst>
        </pc:spChg>
        <pc:grpChg chg="add mod">
          <ac:chgData name="Mihai Budiu" userId="3fe408b5c12bb05c" providerId="LiveId" clId="{E02BFF55-DE8F-4362-9888-84CC482AFF38}" dt="2022-05-17T17:38:50.989" v="3940" actId="1076"/>
          <ac:grpSpMkLst>
            <pc:docMk/>
            <pc:sldMk cId="3197224041" sldId="2147309203"/>
            <ac:grpSpMk id="5" creationId="{692E4EA9-A558-41DF-A572-18A01C29D03E}"/>
          </ac:grpSpMkLst>
        </pc:grpChg>
        <pc:grpChg chg="add mod">
          <ac:chgData name="Mihai Budiu" userId="3fe408b5c12bb05c" providerId="LiveId" clId="{E02BFF55-DE8F-4362-9888-84CC482AFF38}" dt="2022-05-17T17:38:50.989" v="3940" actId="1076"/>
          <ac:grpSpMkLst>
            <pc:docMk/>
            <pc:sldMk cId="3197224041" sldId="2147309203"/>
            <ac:grpSpMk id="11" creationId="{DB8BA68B-98A0-4AAA-BE15-B2728C2006B3}"/>
          </ac:grpSpMkLst>
        </pc:grpChg>
        <pc:cxnChg chg="add mod">
          <ac:chgData name="Mihai Budiu" userId="3fe408b5c12bb05c" providerId="LiveId" clId="{E02BFF55-DE8F-4362-9888-84CC482AFF38}" dt="2022-05-17T17:38:50.989" v="3940" actId="1076"/>
          <ac:cxnSpMkLst>
            <pc:docMk/>
            <pc:sldMk cId="3197224041" sldId="2147309203"/>
            <ac:cxnSpMk id="18" creationId="{F9C69BCD-B322-4F71-98F6-284E78393EE9}"/>
          </ac:cxnSpMkLst>
        </pc:cxnChg>
        <pc:cxnChg chg="add mod">
          <ac:chgData name="Mihai Budiu" userId="3fe408b5c12bb05c" providerId="LiveId" clId="{E02BFF55-DE8F-4362-9888-84CC482AFF38}" dt="2022-05-17T17:38:50.989" v="3940" actId="1076"/>
          <ac:cxnSpMkLst>
            <pc:docMk/>
            <pc:sldMk cId="3197224041" sldId="2147309203"/>
            <ac:cxnSpMk id="19" creationId="{7BF5981C-34EE-4737-AEAE-06B7BB34A90F}"/>
          </ac:cxnSpMkLst>
        </pc:cxnChg>
      </pc:sldChg>
      <pc:sldChg chg="addSp delSp modSp new mod ord modAnim">
        <pc:chgData name="Mihai Budiu" userId="3fe408b5c12bb05c" providerId="LiveId" clId="{E02BFF55-DE8F-4362-9888-84CC482AFF38}" dt="2022-05-17T22:39:03.198" v="9392" actId="20577"/>
        <pc:sldMkLst>
          <pc:docMk/>
          <pc:sldMk cId="3937598155" sldId="2147309204"/>
        </pc:sldMkLst>
        <pc:spChg chg="mod">
          <ac:chgData name="Mihai Budiu" userId="3fe408b5c12bb05c" providerId="LiveId" clId="{E02BFF55-DE8F-4362-9888-84CC482AFF38}" dt="2022-05-17T17:56:41.068" v="4989" actId="20577"/>
          <ac:spMkLst>
            <pc:docMk/>
            <pc:sldMk cId="3937598155" sldId="2147309204"/>
            <ac:spMk id="2" creationId="{BDFBE4B8-245C-428C-BEBF-C6799115777F}"/>
          </ac:spMkLst>
        </pc:spChg>
        <pc:spChg chg="mod">
          <ac:chgData name="Mihai Budiu" userId="3fe408b5c12bb05c" providerId="LiveId" clId="{E02BFF55-DE8F-4362-9888-84CC482AFF38}" dt="2022-05-17T22:39:03.198" v="9392" actId="20577"/>
          <ac:spMkLst>
            <pc:docMk/>
            <pc:sldMk cId="3937598155" sldId="2147309204"/>
            <ac:spMk id="3" creationId="{C620EAAE-4B3E-4C83-B2E4-00228D9F7BA7}"/>
          </ac:spMkLst>
        </pc:spChg>
        <pc:spChg chg="add del mod">
          <ac:chgData name="Mihai Budiu" userId="3fe408b5c12bb05c" providerId="LiveId" clId="{E02BFF55-DE8F-4362-9888-84CC482AFF38}" dt="2022-05-17T17:57:56.188" v="5059" actId="478"/>
          <ac:spMkLst>
            <pc:docMk/>
            <pc:sldMk cId="3937598155" sldId="2147309204"/>
            <ac:spMk id="5" creationId="{C1832371-7344-4DFE-925F-D3F1DB1B251D}"/>
          </ac:spMkLst>
        </pc:spChg>
        <pc:spChg chg="add del mod">
          <ac:chgData name="Mihai Budiu" userId="3fe408b5c12bb05c" providerId="LiveId" clId="{E02BFF55-DE8F-4362-9888-84CC482AFF38}" dt="2022-05-17T17:57:56.188" v="5059" actId="478"/>
          <ac:spMkLst>
            <pc:docMk/>
            <pc:sldMk cId="3937598155" sldId="2147309204"/>
            <ac:spMk id="8" creationId="{AD90F81D-BD3E-4C81-B116-63BCB020130F}"/>
          </ac:spMkLst>
        </pc:spChg>
        <pc:spChg chg="add mod">
          <ac:chgData name="Mihai Budiu" userId="3fe408b5c12bb05c" providerId="LiveId" clId="{E02BFF55-DE8F-4362-9888-84CC482AFF38}" dt="2022-05-17T17:58:03.722" v="5060"/>
          <ac:spMkLst>
            <pc:docMk/>
            <pc:sldMk cId="3937598155" sldId="2147309204"/>
            <ac:spMk id="11" creationId="{B528B8DF-8316-4F8A-A0F3-93D179F2EFFD}"/>
          </ac:spMkLst>
        </pc:spChg>
        <pc:spChg chg="add mod">
          <ac:chgData name="Mihai Budiu" userId="3fe408b5c12bb05c" providerId="LiveId" clId="{E02BFF55-DE8F-4362-9888-84CC482AFF38}" dt="2022-05-17T17:58:03.722" v="5060"/>
          <ac:spMkLst>
            <pc:docMk/>
            <pc:sldMk cId="3937598155" sldId="2147309204"/>
            <ac:spMk id="12" creationId="{0D67AAAC-BC97-4FE9-866A-E4CF01AE9F69}"/>
          </ac:spMkLst>
        </pc:spChg>
        <pc:spChg chg="mod">
          <ac:chgData name="Mihai Budiu" userId="3fe408b5c12bb05c" providerId="LiveId" clId="{E02BFF55-DE8F-4362-9888-84CC482AFF38}" dt="2022-05-17T17:59:47.157" v="5172" actId="20577"/>
          <ac:spMkLst>
            <pc:docMk/>
            <pc:sldMk cId="3937598155" sldId="2147309204"/>
            <ac:spMk id="16" creationId="{FA06BDDA-72D5-43AD-8DC6-F5B7FA80FF8A}"/>
          </ac:spMkLst>
        </pc:spChg>
        <pc:spChg chg="mod">
          <ac:chgData name="Mihai Budiu" userId="3fe408b5c12bb05c" providerId="LiveId" clId="{E02BFF55-DE8F-4362-9888-84CC482AFF38}" dt="2022-05-17T17:59:47.157" v="5172" actId="20577"/>
          <ac:spMkLst>
            <pc:docMk/>
            <pc:sldMk cId="3937598155" sldId="2147309204"/>
            <ac:spMk id="17" creationId="{36CA41CF-145B-49E1-A52E-529FCD0302BA}"/>
          </ac:spMkLst>
        </pc:spChg>
        <pc:spChg chg="mod">
          <ac:chgData name="Mihai Budiu" userId="3fe408b5c12bb05c" providerId="LiveId" clId="{E02BFF55-DE8F-4362-9888-84CC482AFF38}" dt="2022-05-17T17:59:47.157" v="5172" actId="20577"/>
          <ac:spMkLst>
            <pc:docMk/>
            <pc:sldMk cId="3937598155" sldId="2147309204"/>
            <ac:spMk id="18" creationId="{7DA20A1E-B0BD-4FCB-8D8E-A9989EBF44E0}"/>
          </ac:spMkLst>
        </pc:spChg>
        <pc:spChg chg="mod">
          <ac:chgData name="Mihai Budiu" userId="3fe408b5c12bb05c" providerId="LiveId" clId="{E02BFF55-DE8F-4362-9888-84CC482AFF38}" dt="2022-05-17T17:59:47.994" v="5175" actId="20577"/>
          <ac:spMkLst>
            <pc:docMk/>
            <pc:sldMk cId="3937598155" sldId="2147309204"/>
            <ac:spMk id="19" creationId="{A5731B72-3143-4B63-837B-AC5D2E977051}"/>
          </ac:spMkLst>
        </pc:spChg>
        <pc:spChg chg="mod">
          <ac:chgData name="Mihai Budiu" userId="3fe408b5c12bb05c" providerId="LiveId" clId="{E02BFF55-DE8F-4362-9888-84CC482AFF38}" dt="2022-05-17T17:59:47.157" v="5172" actId="20577"/>
          <ac:spMkLst>
            <pc:docMk/>
            <pc:sldMk cId="3937598155" sldId="2147309204"/>
            <ac:spMk id="20" creationId="{E342BF1F-7D68-4230-82BC-07E741E40ADF}"/>
          </ac:spMkLst>
        </pc:spChg>
        <pc:spChg chg="mod">
          <ac:chgData name="Mihai Budiu" userId="3fe408b5c12bb05c" providerId="LiveId" clId="{E02BFF55-DE8F-4362-9888-84CC482AFF38}" dt="2022-05-17T18:00:09.631" v="5214" actId="20577"/>
          <ac:spMkLst>
            <pc:docMk/>
            <pc:sldMk cId="3937598155" sldId="2147309204"/>
            <ac:spMk id="22" creationId="{49F641B7-A852-4F73-AFE5-8CA5B8BFE7B5}"/>
          </ac:spMkLst>
        </pc:spChg>
        <pc:spChg chg="mod">
          <ac:chgData name="Mihai Budiu" userId="3fe408b5c12bb05c" providerId="LiveId" clId="{E02BFF55-DE8F-4362-9888-84CC482AFF38}" dt="2022-05-17T18:00:09.631" v="5214" actId="20577"/>
          <ac:spMkLst>
            <pc:docMk/>
            <pc:sldMk cId="3937598155" sldId="2147309204"/>
            <ac:spMk id="23" creationId="{888483CD-9842-4AC0-BCC9-470B996C8763}"/>
          </ac:spMkLst>
        </pc:spChg>
        <pc:spChg chg="mod">
          <ac:chgData name="Mihai Budiu" userId="3fe408b5c12bb05c" providerId="LiveId" clId="{E02BFF55-DE8F-4362-9888-84CC482AFF38}" dt="2022-05-17T18:00:09.631" v="5214" actId="20577"/>
          <ac:spMkLst>
            <pc:docMk/>
            <pc:sldMk cId="3937598155" sldId="2147309204"/>
            <ac:spMk id="24" creationId="{96E79031-A093-450C-B56D-19174D173E4E}"/>
          </ac:spMkLst>
        </pc:spChg>
        <pc:spChg chg="mod">
          <ac:chgData name="Mihai Budiu" userId="3fe408b5c12bb05c" providerId="LiveId" clId="{E02BFF55-DE8F-4362-9888-84CC482AFF38}" dt="2022-05-17T18:00:11.799" v="5224" actId="20577"/>
          <ac:spMkLst>
            <pc:docMk/>
            <pc:sldMk cId="3937598155" sldId="2147309204"/>
            <ac:spMk id="25" creationId="{E08556AD-8899-46BE-BCF7-59368AAE53AA}"/>
          </ac:spMkLst>
        </pc:spChg>
        <pc:spChg chg="mod">
          <ac:chgData name="Mihai Budiu" userId="3fe408b5c12bb05c" providerId="LiveId" clId="{E02BFF55-DE8F-4362-9888-84CC482AFF38}" dt="2022-05-17T18:00:09.631" v="5214" actId="20577"/>
          <ac:spMkLst>
            <pc:docMk/>
            <pc:sldMk cId="3937598155" sldId="2147309204"/>
            <ac:spMk id="26" creationId="{7222F51B-60CE-4F36-8DE7-6923A5C169C4}"/>
          </ac:spMkLst>
        </pc:spChg>
        <pc:spChg chg="add mod">
          <ac:chgData name="Mihai Budiu" userId="3fe408b5c12bb05c" providerId="LiveId" clId="{E02BFF55-DE8F-4362-9888-84CC482AFF38}" dt="2022-05-17T17:58:16.179" v="5062" actId="1076"/>
          <ac:spMkLst>
            <pc:docMk/>
            <pc:sldMk cId="3937598155" sldId="2147309204"/>
            <ac:spMk id="27" creationId="{DA670F95-9150-4725-9488-D55580E951EF}"/>
          </ac:spMkLst>
        </pc:spChg>
        <pc:spChg chg="add mod">
          <ac:chgData name="Mihai Budiu" userId="3fe408b5c12bb05c" providerId="LiveId" clId="{E02BFF55-DE8F-4362-9888-84CC482AFF38}" dt="2022-05-17T17:58:16.179" v="5062" actId="1076"/>
          <ac:spMkLst>
            <pc:docMk/>
            <pc:sldMk cId="3937598155" sldId="2147309204"/>
            <ac:spMk id="28" creationId="{A32D8DA9-640B-4C8C-9D4B-19091D6C9601}"/>
          </ac:spMkLst>
        </pc:spChg>
        <pc:spChg chg="mod">
          <ac:chgData name="Mihai Budiu" userId="3fe408b5c12bb05c" providerId="LiveId" clId="{E02BFF55-DE8F-4362-9888-84CC482AFF38}" dt="2022-05-17T17:58:50.472" v="5106" actId="20577"/>
          <ac:spMkLst>
            <pc:docMk/>
            <pc:sldMk cId="3937598155" sldId="2147309204"/>
            <ac:spMk id="32" creationId="{24EFB01A-F217-4634-A72B-DCE5095E93A8}"/>
          </ac:spMkLst>
        </pc:spChg>
        <pc:spChg chg="mod">
          <ac:chgData name="Mihai Budiu" userId="3fe408b5c12bb05c" providerId="LiveId" clId="{E02BFF55-DE8F-4362-9888-84CC482AFF38}" dt="2022-05-17T17:58:50.472" v="5106" actId="20577"/>
          <ac:spMkLst>
            <pc:docMk/>
            <pc:sldMk cId="3937598155" sldId="2147309204"/>
            <ac:spMk id="33" creationId="{90E98639-D32B-4EE0-AE7C-096863CE5316}"/>
          </ac:spMkLst>
        </pc:spChg>
        <pc:spChg chg="mod">
          <ac:chgData name="Mihai Budiu" userId="3fe408b5c12bb05c" providerId="LiveId" clId="{E02BFF55-DE8F-4362-9888-84CC482AFF38}" dt="2022-05-17T17:58:50.472" v="5106" actId="20577"/>
          <ac:spMkLst>
            <pc:docMk/>
            <pc:sldMk cId="3937598155" sldId="2147309204"/>
            <ac:spMk id="34" creationId="{7A5E001E-3D3E-4C75-A6C8-260C9470B4E6}"/>
          </ac:spMkLst>
        </pc:spChg>
        <pc:spChg chg="mod">
          <ac:chgData name="Mihai Budiu" userId="3fe408b5c12bb05c" providerId="LiveId" clId="{E02BFF55-DE8F-4362-9888-84CC482AFF38}" dt="2022-05-17T17:58:53.287" v="5116" actId="20577"/>
          <ac:spMkLst>
            <pc:docMk/>
            <pc:sldMk cId="3937598155" sldId="2147309204"/>
            <ac:spMk id="35" creationId="{FE3E4123-0F7A-4AD0-8A47-75D1F46F7A58}"/>
          </ac:spMkLst>
        </pc:spChg>
        <pc:spChg chg="mod">
          <ac:chgData name="Mihai Budiu" userId="3fe408b5c12bb05c" providerId="LiveId" clId="{E02BFF55-DE8F-4362-9888-84CC482AFF38}" dt="2022-05-17T17:58:50.472" v="5106" actId="20577"/>
          <ac:spMkLst>
            <pc:docMk/>
            <pc:sldMk cId="3937598155" sldId="2147309204"/>
            <ac:spMk id="36" creationId="{12DF8CDF-3ACB-49EA-998D-E70955DE3DEC}"/>
          </ac:spMkLst>
        </pc:spChg>
        <pc:spChg chg="mod">
          <ac:chgData name="Mihai Budiu" userId="3fe408b5c12bb05c" providerId="LiveId" clId="{E02BFF55-DE8F-4362-9888-84CC482AFF38}" dt="2022-05-17T17:59:02.689" v="5123" actId="20577"/>
          <ac:spMkLst>
            <pc:docMk/>
            <pc:sldMk cId="3937598155" sldId="2147309204"/>
            <ac:spMk id="38" creationId="{DD93F810-C690-4D24-BCF8-5C30CBF0711D}"/>
          </ac:spMkLst>
        </pc:spChg>
        <pc:spChg chg="mod">
          <ac:chgData name="Mihai Budiu" userId="3fe408b5c12bb05c" providerId="LiveId" clId="{E02BFF55-DE8F-4362-9888-84CC482AFF38}" dt="2022-05-17T17:59:03.447" v="5126" actId="20577"/>
          <ac:spMkLst>
            <pc:docMk/>
            <pc:sldMk cId="3937598155" sldId="2147309204"/>
            <ac:spMk id="39" creationId="{E78C2BE4-D983-47C5-BBD2-5DD37D8BC8C6}"/>
          </ac:spMkLst>
        </pc:spChg>
        <pc:spChg chg="mod">
          <ac:chgData name="Mihai Budiu" userId="3fe408b5c12bb05c" providerId="LiveId" clId="{E02BFF55-DE8F-4362-9888-84CC482AFF38}" dt="2022-05-17T17:59:18.530" v="5143" actId="20577"/>
          <ac:spMkLst>
            <pc:docMk/>
            <pc:sldMk cId="3937598155" sldId="2147309204"/>
            <ac:spMk id="40" creationId="{60C0C824-6029-43D1-85FC-80A443A430A4}"/>
          </ac:spMkLst>
        </pc:spChg>
        <pc:spChg chg="mod">
          <ac:chgData name="Mihai Budiu" userId="3fe408b5c12bb05c" providerId="LiveId" clId="{E02BFF55-DE8F-4362-9888-84CC482AFF38}" dt="2022-05-17T17:59:23.275" v="5147" actId="20577"/>
          <ac:spMkLst>
            <pc:docMk/>
            <pc:sldMk cId="3937598155" sldId="2147309204"/>
            <ac:spMk id="41" creationId="{86D191ED-3244-4FB1-9CC4-00A2BE29B2E9}"/>
          </ac:spMkLst>
        </pc:spChg>
        <pc:spChg chg="mod">
          <ac:chgData name="Mihai Budiu" userId="3fe408b5c12bb05c" providerId="LiveId" clId="{E02BFF55-DE8F-4362-9888-84CC482AFF38}" dt="2022-05-17T17:59:02.689" v="5123" actId="20577"/>
          <ac:spMkLst>
            <pc:docMk/>
            <pc:sldMk cId="3937598155" sldId="2147309204"/>
            <ac:spMk id="42" creationId="{382421D0-6122-4679-9856-A9A16B33412C}"/>
          </ac:spMkLst>
        </pc:spChg>
        <pc:grpChg chg="add mod">
          <ac:chgData name="Mihai Budiu" userId="3fe408b5c12bb05c" providerId="LiveId" clId="{E02BFF55-DE8F-4362-9888-84CC482AFF38}" dt="2022-05-17T17:59:47.157" v="5172" actId="20577"/>
          <ac:grpSpMkLst>
            <pc:docMk/>
            <pc:sldMk cId="3937598155" sldId="2147309204"/>
            <ac:grpSpMk id="15" creationId="{15F6D742-DFA7-4EC8-8BA1-69907CD4C805}"/>
          </ac:grpSpMkLst>
        </pc:grpChg>
        <pc:grpChg chg="add mod">
          <ac:chgData name="Mihai Budiu" userId="3fe408b5c12bb05c" providerId="LiveId" clId="{E02BFF55-DE8F-4362-9888-84CC482AFF38}" dt="2022-05-17T18:00:09.631" v="5214" actId="20577"/>
          <ac:grpSpMkLst>
            <pc:docMk/>
            <pc:sldMk cId="3937598155" sldId="2147309204"/>
            <ac:grpSpMk id="21" creationId="{BB59CCCC-DC67-4533-A4FC-CF4228AE1A62}"/>
          </ac:grpSpMkLst>
        </pc:grpChg>
        <pc:grpChg chg="add mod">
          <ac:chgData name="Mihai Budiu" userId="3fe408b5c12bb05c" providerId="LiveId" clId="{E02BFF55-DE8F-4362-9888-84CC482AFF38}" dt="2022-05-17T17:58:50.472" v="5106" actId="20577"/>
          <ac:grpSpMkLst>
            <pc:docMk/>
            <pc:sldMk cId="3937598155" sldId="2147309204"/>
            <ac:grpSpMk id="31" creationId="{341C4610-3AFC-4808-9072-6469DB1E5DE0}"/>
          </ac:grpSpMkLst>
        </pc:grpChg>
        <pc:grpChg chg="add mod">
          <ac:chgData name="Mihai Budiu" userId="3fe408b5c12bb05c" providerId="LiveId" clId="{E02BFF55-DE8F-4362-9888-84CC482AFF38}" dt="2022-05-17T17:59:02.689" v="5123" actId="20577"/>
          <ac:grpSpMkLst>
            <pc:docMk/>
            <pc:sldMk cId="3937598155" sldId="2147309204"/>
            <ac:grpSpMk id="37" creationId="{F8449CEE-630A-4D1E-B0D3-83D5F98BD29A}"/>
          </ac:grpSpMkLst>
        </pc:grpChg>
        <pc:cxnChg chg="add del mod">
          <ac:chgData name="Mihai Budiu" userId="3fe408b5c12bb05c" providerId="LiveId" clId="{E02BFF55-DE8F-4362-9888-84CC482AFF38}" dt="2022-05-17T17:57:56.188" v="5059" actId="478"/>
          <ac:cxnSpMkLst>
            <pc:docMk/>
            <pc:sldMk cId="3937598155" sldId="2147309204"/>
            <ac:cxnSpMk id="6" creationId="{1F398F82-E02E-4544-9CE2-000FFBF5FF69}"/>
          </ac:cxnSpMkLst>
        </pc:cxnChg>
        <pc:cxnChg chg="add del mod">
          <ac:chgData name="Mihai Budiu" userId="3fe408b5c12bb05c" providerId="LiveId" clId="{E02BFF55-DE8F-4362-9888-84CC482AFF38}" dt="2022-05-17T17:57:56.188" v="5059" actId="478"/>
          <ac:cxnSpMkLst>
            <pc:docMk/>
            <pc:sldMk cId="3937598155" sldId="2147309204"/>
            <ac:cxnSpMk id="7" creationId="{AFA4AE4F-63F0-40AC-B3A9-4A563B89230A}"/>
          </ac:cxnSpMkLst>
        </pc:cxnChg>
        <pc:cxnChg chg="add del mod">
          <ac:chgData name="Mihai Budiu" userId="3fe408b5c12bb05c" providerId="LiveId" clId="{E02BFF55-DE8F-4362-9888-84CC482AFF38}" dt="2022-05-17T17:57:56.188" v="5059" actId="478"/>
          <ac:cxnSpMkLst>
            <pc:docMk/>
            <pc:sldMk cId="3937598155" sldId="2147309204"/>
            <ac:cxnSpMk id="9" creationId="{44EFD57A-F01E-44FF-A2E1-E9DD8E813CC2}"/>
          </ac:cxnSpMkLst>
        </pc:cxnChg>
        <pc:cxnChg chg="add del mod">
          <ac:chgData name="Mihai Budiu" userId="3fe408b5c12bb05c" providerId="LiveId" clId="{E02BFF55-DE8F-4362-9888-84CC482AFF38}" dt="2022-05-17T17:57:56.188" v="5059" actId="478"/>
          <ac:cxnSpMkLst>
            <pc:docMk/>
            <pc:sldMk cId="3937598155" sldId="2147309204"/>
            <ac:cxnSpMk id="10" creationId="{996095FD-E264-4C13-B4A1-DA9E1C54D7EC}"/>
          </ac:cxnSpMkLst>
        </pc:cxnChg>
        <pc:cxnChg chg="add mod">
          <ac:chgData name="Mihai Budiu" userId="3fe408b5c12bb05c" providerId="LiveId" clId="{E02BFF55-DE8F-4362-9888-84CC482AFF38}" dt="2022-05-17T17:58:03.722" v="5060"/>
          <ac:cxnSpMkLst>
            <pc:docMk/>
            <pc:sldMk cId="3937598155" sldId="2147309204"/>
            <ac:cxnSpMk id="13" creationId="{9259B7B5-EFA1-4232-9797-CA97ACF7B23C}"/>
          </ac:cxnSpMkLst>
        </pc:cxnChg>
        <pc:cxnChg chg="add mod">
          <ac:chgData name="Mihai Budiu" userId="3fe408b5c12bb05c" providerId="LiveId" clId="{E02BFF55-DE8F-4362-9888-84CC482AFF38}" dt="2022-05-17T17:58:03.722" v="5060"/>
          <ac:cxnSpMkLst>
            <pc:docMk/>
            <pc:sldMk cId="3937598155" sldId="2147309204"/>
            <ac:cxnSpMk id="14" creationId="{5CFF4640-EE06-4B29-A985-27C72601D8AF}"/>
          </ac:cxnSpMkLst>
        </pc:cxnChg>
        <pc:cxnChg chg="add mod">
          <ac:chgData name="Mihai Budiu" userId="3fe408b5c12bb05c" providerId="LiveId" clId="{E02BFF55-DE8F-4362-9888-84CC482AFF38}" dt="2022-05-17T17:58:16.179" v="5062" actId="1076"/>
          <ac:cxnSpMkLst>
            <pc:docMk/>
            <pc:sldMk cId="3937598155" sldId="2147309204"/>
            <ac:cxnSpMk id="29" creationId="{DEBE2379-9B27-4702-A2EE-FA6E5BE70858}"/>
          </ac:cxnSpMkLst>
        </pc:cxnChg>
        <pc:cxnChg chg="add mod">
          <ac:chgData name="Mihai Budiu" userId="3fe408b5c12bb05c" providerId="LiveId" clId="{E02BFF55-DE8F-4362-9888-84CC482AFF38}" dt="2022-05-17T17:58:16.179" v="5062" actId="1076"/>
          <ac:cxnSpMkLst>
            <pc:docMk/>
            <pc:sldMk cId="3937598155" sldId="2147309204"/>
            <ac:cxnSpMk id="30" creationId="{B3588F86-63CD-4DE4-9724-3F13102244F3}"/>
          </ac:cxnSpMkLst>
        </pc:cxnChg>
      </pc:sldChg>
      <pc:sldChg chg="addSp delSp modSp new mod addAnim delAnim modAnim chgLayout">
        <pc:chgData name="Mihai Budiu" userId="3fe408b5c12bb05c" providerId="LiveId" clId="{E02BFF55-DE8F-4362-9888-84CC482AFF38}" dt="2022-05-17T22:40:46.899" v="9395" actId="478"/>
        <pc:sldMkLst>
          <pc:docMk/>
          <pc:sldMk cId="1186860016" sldId="2147309205"/>
        </pc:sldMkLst>
        <pc:spChg chg="mod ord">
          <ac:chgData name="Mihai Budiu" userId="3fe408b5c12bb05c" providerId="LiveId" clId="{E02BFF55-DE8F-4362-9888-84CC482AFF38}" dt="2022-05-17T18:14:31.487" v="5561" actId="700"/>
          <ac:spMkLst>
            <pc:docMk/>
            <pc:sldMk cId="1186860016" sldId="2147309205"/>
            <ac:spMk id="2" creationId="{729F07FC-CC53-4687-99DB-FD8D06CC5048}"/>
          </ac:spMkLst>
        </pc:spChg>
        <pc:spChg chg="del">
          <ac:chgData name="Mihai Budiu" userId="3fe408b5c12bb05c" providerId="LiveId" clId="{E02BFF55-DE8F-4362-9888-84CC482AFF38}" dt="2022-05-17T18:13:33.542" v="5539" actId="478"/>
          <ac:spMkLst>
            <pc:docMk/>
            <pc:sldMk cId="1186860016" sldId="2147309205"/>
            <ac:spMk id="3" creationId="{3266A5CD-C191-403F-B5F0-C27CE2B1FF9F}"/>
          </ac:spMkLst>
        </pc:spChg>
        <pc:spChg chg="mod ord">
          <ac:chgData name="Mihai Budiu" userId="3fe408b5c12bb05c" providerId="LiveId" clId="{E02BFF55-DE8F-4362-9888-84CC482AFF38}" dt="2022-05-17T18:14:31.487" v="5561" actId="700"/>
          <ac:spMkLst>
            <pc:docMk/>
            <pc:sldMk cId="1186860016" sldId="2147309205"/>
            <ac:spMk id="4" creationId="{8B876243-291F-4EF8-8E5C-34B4478401FB}"/>
          </ac:spMkLst>
        </pc:spChg>
        <pc:spChg chg="add mod">
          <ac:chgData name="Mihai Budiu" userId="3fe408b5c12bb05c" providerId="LiveId" clId="{E02BFF55-DE8F-4362-9888-84CC482AFF38}" dt="2022-05-17T18:13:23.164" v="5537" actId="1076"/>
          <ac:spMkLst>
            <pc:docMk/>
            <pc:sldMk cId="1186860016" sldId="2147309205"/>
            <ac:spMk id="5" creationId="{490B107A-5B8A-4B31-BD94-D55E64FAEDB5}"/>
          </ac:spMkLst>
        </pc:spChg>
        <pc:spChg chg="add mod">
          <ac:chgData name="Mihai Budiu" userId="3fe408b5c12bb05c" providerId="LiveId" clId="{E02BFF55-DE8F-4362-9888-84CC482AFF38}" dt="2022-05-17T18:13:23.164" v="5537" actId="1076"/>
          <ac:spMkLst>
            <pc:docMk/>
            <pc:sldMk cId="1186860016" sldId="2147309205"/>
            <ac:spMk id="8" creationId="{A507AC82-4C96-4C8B-81B4-5B1BF545E99C}"/>
          </ac:spMkLst>
        </pc:spChg>
        <pc:spChg chg="add mod">
          <ac:chgData name="Mihai Budiu" userId="3fe408b5c12bb05c" providerId="LiveId" clId="{E02BFF55-DE8F-4362-9888-84CC482AFF38}" dt="2022-05-17T18:13:23.164" v="5537" actId="1076"/>
          <ac:spMkLst>
            <pc:docMk/>
            <pc:sldMk cId="1186860016" sldId="2147309205"/>
            <ac:spMk id="10" creationId="{EE6BA17C-D800-46CF-8420-C8968F19DC54}"/>
          </ac:spMkLst>
        </pc:spChg>
        <pc:spChg chg="add mod">
          <ac:chgData name="Mihai Budiu" userId="3fe408b5c12bb05c" providerId="LiveId" clId="{E02BFF55-DE8F-4362-9888-84CC482AFF38}" dt="2022-05-17T18:13:23.164" v="5537" actId="1076"/>
          <ac:spMkLst>
            <pc:docMk/>
            <pc:sldMk cId="1186860016" sldId="2147309205"/>
            <ac:spMk id="12" creationId="{DA3A6ECB-E9BE-480A-A4C1-B931AF75465E}"/>
          </ac:spMkLst>
        </pc:spChg>
        <pc:spChg chg="add mod">
          <ac:chgData name="Mihai Budiu" userId="3fe408b5c12bb05c" providerId="LiveId" clId="{E02BFF55-DE8F-4362-9888-84CC482AFF38}" dt="2022-05-17T18:13:23.164" v="5537" actId="1076"/>
          <ac:spMkLst>
            <pc:docMk/>
            <pc:sldMk cId="1186860016" sldId="2147309205"/>
            <ac:spMk id="13" creationId="{F6A8B5FF-1D73-4B20-B5D1-9F775DD9489E}"/>
          </ac:spMkLst>
        </pc:spChg>
        <pc:spChg chg="add mod">
          <ac:chgData name="Mihai Budiu" userId="3fe408b5c12bb05c" providerId="LiveId" clId="{E02BFF55-DE8F-4362-9888-84CC482AFF38}" dt="2022-05-17T18:14:26.253" v="5560" actId="1076"/>
          <ac:spMkLst>
            <pc:docMk/>
            <pc:sldMk cId="1186860016" sldId="2147309205"/>
            <ac:spMk id="16" creationId="{3BB59FFB-559A-4D88-A65D-2708E96C3BBE}"/>
          </ac:spMkLst>
        </pc:spChg>
        <pc:spChg chg="add mod">
          <ac:chgData name="Mihai Budiu" userId="3fe408b5c12bb05c" providerId="LiveId" clId="{E02BFF55-DE8F-4362-9888-84CC482AFF38}" dt="2022-05-17T18:14:26.253" v="5560" actId="1076"/>
          <ac:spMkLst>
            <pc:docMk/>
            <pc:sldMk cId="1186860016" sldId="2147309205"/>
            <ac:spMk id="19" creationId="{3378E800-DF33-410A-8F38-6418655DDC0A}"/>
          </ac:spMkLst>
        </pc:spChg>
        <pc:spChg chg="add mod">
          <ac:chgData name="Mihai Budiu" userId="3fe408b5c12bb05c" providerId="LiveId" clId="{E02BFF55-DE8F-4362-9888-84CC482AFF38}" dt="2022-05-17T18:14:26.253" v="5560" actId="1076"/>
          <ac:spMkLst>
            <pc:docMk/>
            <pc:sldMk cId="1186860016" sldId="2147309205"/>
            <ac:spMk id="21" creationId="{C406D22F-CA08-4DD6-8427-B4763D93B7CD}"/>
          </ac:spMkLst>
        </pc:spChg>
        <pc:spChg chg="add mod">
          <ac:chgData name="Mihai Budiu" userId="3fe408b5c12bb05c" providerId="LiveId" clId="{E02BFF55-DE8F-4362-9888-84CC482AFF38}" dt="2022-05-17T18:14:26.253" v="5560" actId="1076"/>
          <ac:spMkLst>
            <pc:docMk/>
            <pc:sldMk cId="1186860016" sldId="2147309205"/>
            <ac:spMk id="23" creationId="{789D5AAD-F28B-4F43-9437-2BDEE0D5DB79}"/>
          </ac:spMkLst>
        </pc:spChg>
        <pc:spChg chg="add mod">
          <ac:chgData name="Mihai Budiu" userId="3fe408b5c12bb05c" providerId="LiveId" clId="{E02BFF55-DE8F-4362-9888-84CC482AFF38}" dt="2022-05-17T18:14:26.253" v="5560" actId="1076"/>
          <ac:spMkLst>
            <pc:docMk/>
            <pc:sldMk cId="1186860016" sldId="2147309205"/>
            <ac:spMk id="24" creationId="{E349E608-1E6B-4875-A929-806F362483D0}"/>
          </ac:spMkLst>
        </pc:spChg>
        <pc:spChg chg="add mod ord">
          <ac:chgData name="Mihai Budiu" userId="3fe408b5c12bb05c" providerId="LiveId" clId="{E02BFF55-DE8F-4362-9888-84CC482AFF38}" dt="2022-05-17T20:46:13.088" v="7506" actId="20577"/>
          <ac:spMkLst>
            <pc:docMk/>
            <pc:sldMk cId="1186860016" sldId="2147309205"/>
            <ac:spMk id="27" creationId="{B0568600-A2B4-4E5C-BAF5-9D9359A69402}"/>
          </ac:spMkLst>
        </pc:spChg>
        <pc:spChg chg="add del mod">
          <ac:chgData name="Mihai Budiu" userId="3fe408b5c12bb05c" providerId="LiveId" clId="{E02BFF55-DE8F-4362-9888-84CC482AFF38}" dt="2022-05-17T22:40:46.899" v="9395" actId="478"/>
          <ac:spMkLst>
            <pc:docMk/>
            <pc:sldMk cId="1186860016" sldId="2147309205"/>
            <ac:spMk id="28" creationId="{6BCB779E-960E-4E84-B525-34F3D8E86510}"/>
          </ac:spMkLst>
        </pc:sp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6" creationId="{7346172A-05EE-42CC-B864-6B01F0A9CC47}"/>
          </ac:cxnSpMkLst>
        </pc:cxn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7" creationId="{35C9A974-7F92-40F1-BF9E-D313FFA04AB7}"/>
          </ac:cxnSpMkLst>
        </pc:cxn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9" creationId="{C28C2ABF-FA6C-4ACD-93BB-82FA6C6FB406}"/>
          </ac:cxnSpMkLst>
        </pc:cxn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11" creationId="{66499384-6E7E-4D4C-8AF7-4F6E8AE8D3F5}"/>
          </ac:cxnSpMkLst>
        </pc:cxn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14" creationId="{FECEC43D-5A78-40C5-8680-A540B2A9AFF1}"/>
          </ac:cxnSpMkLst>
        </pc:cxnChg>
        <pc:cxnChg chg="add mod">
          <ac:chgData name="Mihai Budiu" userId="3fe408b5c12bb05c" providerId="LiveId" clId="{E02BFF55-DE8F-4362-9888-84CC482AFF38}" dt="2022-05-17T18:13:23.164" v="5537" actId="1076"/>
          <ac:cxnSpMkLst>
            <pc:docMk/>
            <pc:sldMk cId="1186860016" sldId="2147309205"/>
            <ac:cxnSpMk id="15" creationId="{AEAD026B-54BB-4D35-AF5B-F63C5FEEB2A8}"/>
          </ac:cxnSpMkLst>
        </pc:cxnChg>
        <pc:cxnChg chg="add del mod">
          <ac:chgData name="Mihai Budiu" userId="3fe408b5c12bb05c" providerId="LiveId" clId="{E02BFF55-DE8F-4362-9888-84CC482AFF38}" dt="2022-05-17T22:40:43.450" v="9394" actId="478"/>
          <ac:cxnSpMkLst>
            <pc:docMk/>
            <pc:sldMk cId="1186860016" sldId="2147309205"/>
            <ac:cxnSpMk id="17" creationId="{D06D0B2A-4003-4F0D-8D70-C923168BE312}"/>
          </ac:cxnSpMkLst>
        </pc:cxnChg>
        <pc:cxnChg chg="add del mod">
          <ac:chgData name="Mihai Budiu" userId="3fe408b5c12bb05c" providerId="LiveId" clId="{E02BFF55-DE8F-4362-9888-84CC482AFF38}" dt="2022-05-17T22:40:43.450" v="9394" actId="478"/>
          <ac:cxnSpMkLst>
            <pc:docMk/>
            <pc:sldMk cId="1186860016" sldId="2147309205"/>
            <ac:cxnSpMk id="18" creationId="{8C9929B1-7C19-4F22-A51A-B32241863FEC}"/>
          </ac:cxnSpMkLst>
        </pc:cxnChg>
        <pc:cxnChg chg="add del mod">
          <ac:chgData name="Mihai Budiu" userId="3fe408b5c12bb05c" providerId="LiveId" clId="{E02BFF55-DE8F-4362-9888-84CC482AFF38}" dt="2022-05-17T22:40:43.450" v="9394" actId="478"/>
          <ac:cxnSpMkLst>
            <pc:docMk/>
            <pc:sldMk cId="1186860016" sldId="2147309205"/>
            <ac:cxnSpMk id="20" creationId="{64E8DCB5-4710-4A61-BB91-A34AE6AF57CA}"/>
          </ac:cxnSpMkLst>
        </pc:cxnChg>
        <pc:cxnChg chg="add del mod">
          <ac:chgData name="Mihai Budiu" userId="3fe408b5c12bb05c" providerId="LiveId" clId="{E02BFF55-DE8F-4362-9888-84CC482AFF38}" dt="2022-05-17T22:40:43.450" v="9394" actId="478"/>
          <ac:cxnSpMkLst>
            <pc:docMk/>
            <pc:sldMk cId="1186860016" sldId="2147309205"/>
            <ac:cxnSpMk id="22" creationId="{BDC94346-0BEC-49BB-B765-9073BC3183EB}"/>
          </ac:cxnSpMkLst>
        </pc:cxnChg>
        <pc:cxnChg chg="add mod">
          <ac:chgData name="Mihai Budiu" userId="3fe408b5c12bb05c" providerId="LiveId" clId="{E02BFF55-DE8F-4362-9888-84CC482AFF38}" dt="2022-05-17T18:14:26.253" v="5560" actId="1076"/>
          <ac:cxnSpMkLst>
            <pc:docMk/>
            <pc:sldMk cId="1186860016" sldId="2147309205"/>
            <ac:cxnSpMk id="25" creationId="{55232E8E-689B-44B7-8919-6E255DC25C06}"/>
          </ac:cxnSpMkLst>
        </pc:cxnChg>
        <pc:cxnChg chg="add mod">
          <ac:chgData name="Mihai Budiu" userId="3fe408b5c12bb05c" providerId="LiveId" clId="{E02BFF55-DE8F-4362-9888-84CC482AFF38}" dt="2022-05-17T18:14:26.253" v="5560" actId="1076"/>
          <ac:cxnSpMkLst>
            <pc:docMk/>
            <pc:sldMk cId="1186860016" sldId="2147309205"/>
            <ac:cxnSpMk id="26" creationId="{DE9FE434-735F-4EF1-A0A8-30AD66CC287A}"/>
          </ac:cxnSpMkLst>
        </pc:cxnChg>
        <pc:cxnChg chg="add del mod">
          <ac:chgData name="Mihai Budiu" userId="3fe408b5c12bb05c" providerId="LiveId" clId="{E02BFF55-DE8F-4362-9888-84CC482AFF38}" dt="2022-05-17T22:40:46.899" v="9395" actId="478"/>
          <ac:cxnSpMkLst>
            <pc:docMk/>
            <pc:sldMk cId="1186860016" sldId="2147309205"/>
            <ac:cxnSpMk id="30" creationId="{BFEF8305-D82E-4894-8109-174526F1B56F}"/>
          </ac:cxnSpMkLst>
        </pc:cxnChg>
        <pc:cxnChg chg="add del mod">
          <ac:chgData name="Mihai Budiu" userId="3fe408b5c12bb05c" providerId="LiveId" clId="{E02BFF55-DE8F-4362-9888-84CC482AFF38}" dt="2022-05-17T22:40:46.899" v="9395" actId="478"/>
          <ac:cxnSpMkLst>
            <pc:docMk/>
            <pc:sldMk cId="1186860016" sldId="2147309205"/>
            <ac:cxnSpMk id="31" creationId="{095B37DC-43BB-4EBD-95DA-64C4D1738578}"/>
          </ac:cxnSpMkLst>
        </pc:cxnChg>
      </pc:sldChg>
      <pc:sldChg chg="addSp delSp modSp add mod delAnim modAnim chgLayout">
        <pc:chgData name="Mihai Budiu" userId="3fe408b5c12bb05c" providerId="LiveId" clId="{E02BFF55-DE8F-4362-9888-84CC482AFF38}" dt="2022-05-17T22:43:52.188" v="9405" actId="113"/>
        <pc:sldMkLst>
          <pc:docMk/>
          <pc:sldMk cId="2723965610" sldId="2147309206"/>
        </pc:sldMkLst>
        <pc:spChg chg="mod ord">
          <ac:chgData name="Mihai Budiu" userId="3fe408b5c12bb05c" providerId="LiveId" clId="{E02BFF55-DE8F-4362-9888-84CC482AFF38}" dt="2022-05-17T18:20:51.868" v="5821" actId="700"/>
          <ac:spMkLst>
            <pc:docMk/>
            <pc:sldMk cId="2723965610" sldId="2147309206"/>
            <ac:spMk id="2" creationId="{445CF96D-37AA-4E46-B60C-38E652EFCADB}"/>
          </ac:spMkLst>
        </pc:spChg>
        <pc:spChg chg="del">
          <ac:chgData name="Mihai Budiu" userId="3fe408b5c12bb05c" providerId="LiveId" clId="{E02BFF55-DE8F-4362-9888-84CC482AFF38}" dt="2022-05-17T18:17:52.583" v="5680" actId="478"/>
          <ac:spMkLst>
            <pc:docMk/>
            <pc:sldMk cId="2723965610" sldId="2147309206"/>
            <ac:spMk id="3" creationId="{F9E54021-1D30-45AF-80B7-5A764EF06870}"/>
          </ac:spMkLst>
        </pc:spChg>
        <pc:spChg chg="mod ord">
          <ac:chgData name="Mihai Budiu" userId="3fe408b5c12bb05c" providerId="LiveId" clId="{E02BFF55-DE8F-4362-9888-84CC482AFF38}" dt="2022-05-17T18:20:51.868" v="5821" actId="700"/>
          <ac:spMkLst>
            <pc:docMk/>
            <pc:sldMk cId="2723965610" sldId="2147309206"/>
            <ac:spMk id="4" creationId="{8A255549-2326-4F27-B39E-82343984F755}"/>
          </ac:spMkLst>
        </pc:spChg>
        <pc:spChg chg="add del mod">
          <ac:chgData name="Mihai Budiu" userId="3fe408b5c12bb05c" providerId="LiveId" clId="{E02BFF55-DE8F-4362-9888-84CC482AFF38}" dt="2022-05-17T18:17:56.748" v="5681" actId="478"/>
          <ac:spMkLst>
            <pc:docMk/>
            <pc:sldMk cId="2723965610" sldId="2147309206"/>
            <ac:spMk id="6" creationId="{55EBE789-BFC2-463D-ABE1-03FA03E56187}"/>
          </ac:spMkLst>
        </pc:spChg>
        <pc:spChg chg="add mod ord">
          <ac:chgData name="Mihai Budiu" userId="3fe408b5c12bb05c" providerId="LiveId" clId="{E02BFF55-DE8F-4362-9888-84CC482AFF38}" dt="2022-05-17T18:21:30.664" v="5907" actId="14100"/>
          <ac:spMkLst>
            <pc:docMk/>
            <pc:sldMk cId="2723965610" sldId="2147309206"/>
            <ac:spMk id="9" creationId="{E5C27C0C-B5AA-4457-BF55-7AD8D7ABE8B5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14" creationId="{C6E6BD39-9A58-4A1B-8B59-812AB2075E09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17" creationId="{4E75B18D-A975-4F19-A986-DCBD22B9D08C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21" creationId="{189C7759-3ECB-4968-A9EE-8EA86F8E6087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31" creationId="{F0A9F506-6602-4844-ADCA-66CC1F27DB54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34" creationId="{97B591FD-CA5F-48C1-A6A3-43CADF4C2796}"/>
          </ac:spMkLst>
        </pc:spChg>
        <pc:spChg chg="mod">
          <ac:chgData name="Mihai Budiu" userId="3fe408b5c12bb05c" providerId="LiveId" clId="{E02BFF55-DE8F-4362-9888-84CC482AFF38}" dt="2022-05-17T18:20:25.993" v="5820" actId="1035"/>
          <ac:spMkLst>
            <pc:docMk/>
            <pc:sldMk cId="2723965610" sldId="2147309206"/>
            <ac:spMk id="35" creationId="{14E1E1EB-EB4C-4613-8D1F-9C51DA4F9B26}"/>
          </ac:spMkLst>
        </pc:spChg>
        <pc:spChg chg="del mod">
          <ac:chgData name="Mihai Budiu" userId="3fe408b5c12bb05c" providerId="LiveId" clId="{E02BFF55-DE8F-4362-9888-84CC482AFF38}" dt="2022-05-17T22:43:42.455" v="9404" actId="478"/>
          <ac:spMkLst>
            <pc:docMk/>
            <pc:sldMk cId="2723965610" sldId="2147309206"/>
            <ac:spMk id="36" creationId="{9BC50056-C73D-4E4B-9979-152E7019DBA7}"/>
          </ac:spMkLst>
        </pc:spChg>
        <pc:spChg chg="del mod">
          <ac:chgData name="Mihai Budiu" userId="3fe408b5c12bb05c" providerId="LiveId" clId="{E02BFF55-DE8F-4362-9888-84CC482AFF38}" dt="2022-05-17T22:43:39.625" v="9403" actId="478"/>
          <ac:spMkLst>
            <pc:docMk/>
            <pc:sldMk cId="2723965610" sldId="2147309206"/>
            <ac:spMk id="37" creationId="{DF75A7AF-B841-4B6D-9176-99A80B57A507}"/>
          </ac:spMkLst>
        </pc:spChg>
        <pc:spChg chg="mod">
          <ac:chgData name="Mihai Budiu" userId="3fe408b5c12bb05c" providerId="LiveId" clId="{E02BFF55-DE8F-4362-9888-84CC482AFF38}" dt="2022-05-17T22:43:52.188" v="9405" actId="113"/>
          <ac:spMkLst>
            <pc:docMk/>
            <pc:sldMk cId="2723965610" sldId="2147309206"/>
            <ac:spMk id="38" creationId="{4F46811A-A91C-4C1E-85D0-72BD1DAA4F59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61" creationId="{E5823F4E-E3B2-4DA6-BDF3-0D0BFBBDE6FD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64" creationId="{7D95E1DC-CBDF-4674-ADBE-9C292777D1E6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66" creationId="{8C64140A-B86F-4DD9-A91C-22DCAB24F3FA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0" creationId="{8EC74078-207B-4B4C-8650-2E07E296973B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1" creationId="{1E5F4E64-3897-4DAF-BD91-492F613EA489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2" creationId="{855878BA-D686-436D-AF1C-999AE8A53CFB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3" creationId="{FAFECDF3-25DC-45C1-BA78-A83C203D43AD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4" creationId="{04FEDF9A-3972-45E6-8824-F1D51299C99D}"/>
          </ac:spMkLst>
        </pc:spChg>
        <pc:spChg chg="add del mod">
          <ac:chgData name="Mihai Budiu" userId="3fe408b5c12bb05c" providerId="LiveId" clId="{E02BFF55-DE8F-4362-9888-84CC482AFF38}" dt="2022-05-17T18:18:16.457" v="5696"/>
          <ac:spMkLst>
            <pc:docMk/>
            <pc:sldMk cId="2723965610" sldId="2147309206"/>
            <ac:spMk id="75" creationId="{42CB0235-467E-4B68-B658-5A552E22012C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77" creationId="{0396A3E4-B59E-4101-B7FC-7B1021B4D948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78" creationId="{04113A94-0717-4DE4-8DB0-DAD57108F16D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79" creationId="{BDEB9D81-B59E-487B-8B5C-F805D9ED8E4D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0" creationId="{7587D342-D6A6-460A-BE6F-37D19FCD7B87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1" creationId="{D9102F53-4CF8-424B-B871-8BDC59D99154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3" creationId="{3FE902CB-EE2E-48F6-8890-496A2E9D588F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4" creationId="{5873FD30-D386-4B59-9804-1419DFB23DE8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5" creationId="{ADB958D6-5F35-45D1-8C97-A14C846B95A4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6" creationId="{7F93FAA7-E332-4DB9-94B3-7E9F1824713F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7" creationId="{7E16CC4B-1906-4A8A-AE52-17A3C6FD7B09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89" creationId="{F644E38A-68C6-4259-938B-B310452F1268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0" creationId="{BE1650D0-E2CF-48DA-BA26-371B0511F805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1" creationId="{0FE7A814-389D-4996-A0A4-F8BBCEAA23CB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2" creationId="{88C00AF9-44A1-47FD-A1D4-B347945C11B3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3" creationId="{17A4763C-60CC-46F5-AFBE-1D74976C3CAC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5" creationId="{375F4A23-C97E-4435-ABDB-F5493CCA5D75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6" creationId="{1BE55B8E-27CC-4273-A57C-4C357C5FD3B0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7" creationId="{9F6298A4-2E49-4388-8BC1-F178C87EE4EA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8" creationId="{702F48B9-5DAD-43F1-B538-0493B43FF98E}"/>
          </ac:spMkLst>
        </pc:spChg>
        <pc:spChg chg="mod">
          <ac:chgData name="Mihai Budiu" userId="3fe408b5c12bb05c" providerId="LiveId" clId="{E02BFF55-DE8F-4362-9888-84CC482AFF38}" dt="2022-05-17T18:18:09.546" v="5682"/>
          <ac:spMkLst>
            <pc:docMk/>
            <pc:sldMk cId="2723965610" sldId="2147309206"/>
            <ac:spMk id="99" creationId="{C314BF1F-AE5F-480A-B044-F0FDF8BC0E56}"/>
          </ac:spMkLst>
        </pc:spChg>
        <pc:spChg chg="add mod">
          <ac:chgData name="Mihai Budiu" userId="3fe408b5c12bb05c" providerId="LiveId" clId="{E02BFF55-DE8F-4362-9888-84CC482AFF38}" dt="2022-05-17T18:21:55.592" v="5916" actId="1036"/>
          <ac:spMkLst>
            <pc:docMk/>
            <pc:sldMk cId="2723965610" sldId="2147309206"/>
            <ac:spMk id="100" creationId="{6489196F-0464-49B0-B123-3E733B889048}"/>
          </ac:spMkLst>
        </pc:spChg>
        <pc:spChg chg="add del mod">
          <ac:chgData name="Mihai Budiu" userId="3fe408b5c12bb05c" providerId="LiveId" clId="{E02BFF55-DE8F-4362-9888-84CC482AFF38}" dt="2022-05-17T18:18:54.833" v="5748" actId="478"/>
          <ac:spMkLst>
            <pc:docMk/>
            <pc:sldMk cId="2723965610" sldId="2147309206"/>
            <ac:spMk id="103" creationId="{171AD1D0-E639-428F-82F7-1099696C4E76}"/>
          </ac:spMkLst>
        </pc:spChg>
        <pc:spChg chg="add mod">
          <ac:chgData name="Mihai Budiu" userId="3fe408b5c12bb05c" providerId="LiveId" clId="{E02BFF55-DE8F-4362-9888-84CC482AFF38}" dt="2022-05-17T18:21:55.592" v="5916" actId="1036"/>
          <ac:spMkLst>
            <pc:docMk/>
            <pc:sldMk cId="2723965610" sldId="2147309206"/>
            <ac:spMk id="105" creationId="{8785EE49-CA06-439E-9E53-3845AF66A3ED}"/>
          </ac:spMkLst>
        </pc:spChg>
        <pc:spChg chg="add del mod">
          <ac:chgData name="Mihai Budiu" userId="3fe408b5c12bb05c" providerId="LiveId" clId="{E02BFF55-DE8F-4362-9888-84CC482AFF38}" dt="2022-05-17T18:18:55.903" v="5749" actId="478"/>
          <ac:spMkLst>
            <pc:docMk/>
            <pc:sldMk cId="2723965610" sldId="2147309206"/>
            <ac:spMk id="108" creationId="{3ABE7638-401E-4D97-B5CF-3B14DE6754FD}"/>
          </ac:spMkLst>
        </pc:spChg>
        <pc:spChg chg="add del mod">
          <ac:chgData name="Mihai Budiu" userId="3fe408b5c12bb05c" providerId="LiveId" clId="{E02BFF55-DE8F-4362-9888-84CC482AFF38}" dt="2022-05-17T18:18:58.499" v="5750" actId="478"/>
          <ac:spMkLst>
            <pc:docMk/>
            <pc:sldMk cId="2723965610" sldId="2147309206"/>
            <ac:spMk id="109" creationId="{A8DD0716-8537-4816-9548-931A37936A2F}"/>
          </ac:spMkLst>
        </pc:spChg>
        <pc:spChg chg="add mod">
          <ac:chgData name="Mihai Budiu" userId="3fe408b5c12bb05c" providerId="LiveId" clId="{E02BFF55-DE8F-4362-9888-84CC482AFF38}" dt="2022-05-17T18:21:55.592" v="5916" actId="1036"/>
          <ac:spMkLst>
            <pc:docMk/>
            <pc:sldMk cId="2723965610" sldId="2147309206"/>
            <ac:spMk id="110" creationId="{04EB78BE-FCF8-4D06-B40A-79FA2E8FED7D}"/>
          </ac:spMkLst>
        </pc:spChg>
        <pc:spChg chg="add del mod">
          <ac:chgData name="Mihai Budiu" userId="3fe408b5c12bb05c" providerId="LiveId" clId="{E02BFF55-DE8F-4362-9888-84CC482AFF38}" dt="2022-05-17T18:19:09.937" v="5752" actId="478"/>
          <ac:spMkLst>
            <pc:docMk/>
            <pc:sldMk cId="2723965610" sldId="2147309206"/>
            <ac:spMk id="111" creationId="{A0419DC7-462B-4100-842C-9F32DC9AE723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13" creationId="{6F407C98-9DF0-4048-BD51-45E7B231F151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14" creationId="{D28968F8-D442-4EE6-9674-027E9C4BE72E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15" creationId="{C29EC567-227C-4252-BE4C-DC1309CFF6B9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16" creationId="{25955B01-3DF7-43F0-8139-301FADD1A0DF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17" creationId="{39097C5D-D4CB-412B-9B13-751514E14B03}"/>
          </ac:spMkLst>
        </pc:spChg>
        <pc:spChg chg="mod">
          <ac:chgData name="Mihai Budiu" userId="3fe408b5c12bb05c" providerId="LiveId" clId="{E02BFF55-DE8F-4362-9888-84CC482AFF38}" dt="2022-05-17T18:19:05.820" v="5751" actId="20577"/>
          <ac:spMkLst>
            <pc:docMk/>
            <pc:sldMk cId="2723965610" sldId="2147309206"/>
            <ac:spMk id="119" creationId="{FBC981E2-7376-41B2-9A55-4888C7A208DD}"/>
          </ac:spMkLst>
        </pc:spChg>
        <pc:spChg chg="mod">
          <ac:chgData name="Mihai Budiu" userId="3fe408b5c12bb05c" providerId="LiveId" clId="{E02BFF55-DE8F-4362-9888-84CC482AFF38}" dt="2022-05-17T18:19:12.484" v="5753" actId="20577"/>
          <ac:spMkLst>
            <pc:docMk/>
            <pc:sldMk cId="2723965610" sldId="2147309206"/>
            <ac:spMk id="120" creationId="{409FA6E3-9158-465C-8EA0-DE24E9D580DB}"/>
          </ac:spMkLst>
        </pc:spChg>
        <pc:spChg chg="mod">
          <ac:chgData name="Mihai Budiu" userId="3fe408b5c12bb05c" providerId="LiveId" clId="{E02BFF55-DE8F-4362-9888-84CC482AFF38}" dt="2022-05-17T18:19:15.483" v="5754" actId="20577"/>
          <ac:spMkLst>
            <pc:docMk/>
            <pc:sldMk cId="2723965610" sldId="2147309206"/>
            <ac:spMk id="121" creationId="{3A4B7CD1-3183-4416-AFC9-99EE3CA67ABF}"/>
          </ac:spMkLst>
        </pc:spChg>
        <pc:spChg chg="mod">
          <ac:chgData name="Mihai Budiu" userId="3fe408b5c12bb05c" providerId="LiveId" clId="{E02BFF55-DE8F-4362-9888-84CC482AFF38}" dt="2022-05-17T18:19:17.257" v="5755" actId="20577"/>
          <ac:spMkLst>
            <pc:docMk/>
            <pc:sldMk cId="2723965610" sldId="2147309206"/>
            <ac:spMk id="122" creationId="{B0947956-1A1F-479A-8C7A-5295BBCDB416}"/>
          </ac:spMkLst>
        </pc:spChg>
        <pc:spChg chg="mod">
          <ac:chgData name="Mihai Budiu" userId="3fe408b5c12bb05c" providerId="LiveId" clId="{E02BFF55-DE8F-4362-9888-84CC482AFF38}" dt="2022-05-17T18:18:35.007" v="5697"/>
          <ac:spMkLst>
            <pc:docMk/>
            <pc:sldMk cId="2723965610" sldId="2147309206"/>
            <ac:spMk id="123" creationId="{029A3A8A-C761-4092-885A-4BD9F7A924C0}"/>
          </ac:spMkLst>
        </pc:spChg>
        <pc:spChg chg="add mod">
          <ac:chgData name="Mihai Budiu" userId="3fe408b5c12bb05c" providerId="LiveId" clId="{E02BFF55-DE8F-4362-9888-84CC482AFF38}" dt="2022-05-17T18:22:03.107" v="5922" actId="1036"/>
          <ac:spMkLst>
            <pc:docMk/>
            <pc:sldMk cId="2723965610" sldId="2147309206"/>
            <ac:spMk id="124" creationId="{B598D9CF-9DDC-475B-A595-07C01CD94B13}"/>
          </ac:spMkLst>
        </pc:spChg>
        <pc:spChg chg="add mod">
          <ac:chgData name="Mihai Budiu" userId="3fe408b5c12bb05c" providerId="LiveId" clId="{E02BFF55-DE8F-4362-9888-84CC482AFF38}" dt="2022-05-17T22:43:36.057" v="9402" actId="571"/>
          <ac:spMkLst>
            <pc:docMk/>
            <pc:sldMk cId="2723965610" sldId="2147309206"/>
            <ac:spMk id="125" creationId="{733F8964-012B-408B-91ED-B18EA346E478}"/>
          </ac:spMkLst>
        </pc:spChg>
        <pc:grpChg chg="mod">
          <ac:chgData name="Mihai Budiu" userId="3fe408b5c12bb05c" providerId="LiveId" clId="{E02BFF55-DE8F-4362-9888-84CC482AFF38}" dt="2022-05-17T18:20:25.993" v="5820" actId="1035"/>
          <ac:grpSpMkLst>
            <pc:docMk/>
            <pc:sldMk cId="2723965610" sldId="2147309206"/>
            <ac:grpSpMk id="32" creationId="{DC9760FD-36A4-4FAE-8EAE-D4F8EAE60B92}"/>
          </ac:grpSpMkLst>
        </pc:grpChg>
        <pc:grpChg chg="mod">
          <ac:chgData name="Mihai Budiu" userId="3fe408b5c12bb05c" providerId="LiveId" clId="{E02BFF55-DE8F-4362-9888-84CC482AFF38}" dt="2022-05-17T18:20:25.993" v="5820" actId="1035"/>
          <ac:grpSpMkLst>
            <pc:docMk/>
            <pc:sldMk cId="2723965610" sldId="2147309206"/>
            <ac:grpSpMk id="43" creationId="{39CBDAAD-BDC1-4E67-930E-56C98974A6D0}"/>
          </ac:grpSpMkLst>
        </pc:grpChg>
        <pc:grpChg chg="mod">
          <ac:chgData name="Mihai Budiu" userId="3fe408b5c12bb05c" providerId="LiveId" clId="{E02BFF55-DE8F-4362-9888-84CC482AFF38}" dt="2022-05-17T18:20:25.993" v="5820" actId="1035"/>
          <ac:grpSpMkLst>
            <pc:docMk/>
            <pc:sldMk cId="2723965610" sldId="2147309206"/>
            <ac:grpSpMk id="49" creationId="{042A7457-7C19-499A-81B7-695DB900E930}"/>
          </ac:grpSpMkLst>
        </pc:grpChg>
        <pc:grpChg chg="mod">
          <ac:chgData name="Mihai Budiu" userId="3fe408b5c12bb05c" providerId="LiveId" clId="{E02BFF55-DE8F-4362-9888-84CC482AFF38}" dt="2022-05-17T18:20:25.993" v="5820" actId="1035"/>
          <ac:grpSpMkLst>
            <pc:docMk/>
            <pc:sldMk cId="2723965610" sldId="2147309206"/>
            <ac:grpSpMk id="55" creationId="{00ABBA35-7CEC-4DAE-902E-F6E99F121DFE}"/>
          </ac:grpSpMkLst>
        </pc:grpChg>
        <pc:grpChg chg="add del mod">
          <ac:chgData name="Mihai Budiu" userId="3fe408b5c12bb05c" providerId="LiveId" clId="{E02BFF55-DE8F-4362-9888-84CC482AFF38}" dt="2022-05-17T18:18:16.457" v="5696"/>
          <ac:grpSpMkLst>
            <pc:docMk/>
            <pc:sldMk cId="2723965610" sldId="2147309206"/>
            <ac:grpSpMk id="76" creationId="{A50E53A7-95DA-4943-8C02-276A688C29B7}"/>
          </ac:grpSpMkLst>
        </pc:grpChg>
        <pc:grpChg chg="add del mod">
          <ac:chgData name="Mihai Budiu" userId="3fe408b5c12bb05c" providerId="LiveId" clId="{E02BFF55-DE8F-4362-9888-84CC482AFF38}" dt="2022-05-17T18:18:16.457" v="5696"/>
          <ac:grpSpMkLst>
            <pc:docMk/>
            <pc:sldMk cId="2723965610" sldId="2147309206"/>
            <ac:grpSpMk id="82" creationId="{E68C7CED-5BB8-4175-950C-1ED8B5BBF599}"/>
          </ac:grpSpMkLst>
        </pc:grpChg>
        <pc:grpChg chg="add del mod">
          <ac:chgData name="Mihai Budiu" userId="3fe408b5c12bb05c" providerId="LiveId" clId="{E02BFF55-DE8F-4362-9888-84CC482AFF38}" dt="2022-05-17T18:18:16.457" v="5696"/>
          <ac:grpSpMkLst>
            <pc:docMk/>
            <pc:sldMk cId="2723965610" sldId="2147309206"/>
            <ac:grpSpMk id="88" creationId="{4E8FA666-BC30-45EC-B3B7-E1A8FD04E45F}"/>
          </ac:grpSpMkLst>
        </pc:grpChg>
        <pc:grpChg chg="add del mod">
          <ac:chgData name="Mihai Budiu" userId="3fe408b5c12bb05c" providerId="LiveId" clId="{E02BFF55-DE8F-4362-9888-84CC482AFF38}" dt="2022-05-17T18:18:16.457" v="5696"/>
          <ac:grpSpMkLst>
            <pc:docMk/>
            <pc:sldMk cId="2723965610" sldId="2147309206"/>
            <ac:grpSpMk id="94" creationId="{4A2499C2-2AAA-41FA-94BB-9EC8607C0055}"/>
          </ac:grpSpMkLst>
        </pc:grpChg>
        <pc:grpChg chg="add mod">
          <ac:chgData name="Mihai Budiu" userId="3fe408b5c12bb05c" providerId="LiveId" clId="{E02BFF55-DE8F-4362-9888-84CC482AFF38}" dt="2022-05-17T18:21:55.592" v="5916" actId="1036"/>
          <ac:grpSpMkLst>
            <pc:docMk/>
            <pc:sldMk cId="2723965610" sldId="2147309206"/>
            <ac:grpSpMk id="112" creationId="{1CC8FA3B-5319-450F-9E4A-5F3FC758B6E7}"/>
          </ac:grpSpMkLst>
        </pc:grpChg>
        <pc:grpChg chg="add mod">
          <ac:chgData name="Mihai Budiu" userId="3fe408b5c12bb05c" providerId="LiveId" clId="{E02BFF55-DE8F-4362-9888-84CC482AFF38}" dt="2022-05-17T18:21:55.592" v="5916" actId="1036"/>
          <ac:grpSpMkLst>
            <pc:docMk/>
            <pc:sldMk cId="2723965610" sldId="2147309206"/>
            <ac:grpSpMk id="118" creationId="{E74EFBA8-EBED-44F1-8F51-8B11F08C7119}"/>
          </ac:grpSpMkLst>
        </pc:grp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15" creationId="{5A62C1F3-7AB0-4BB2-A9EA-7D0680C083FE}"/>
          </ac:cxnSpMkLst>
        </pc:cxn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16" creationId="{5B83048A-F3CD-45B2-9510-DF0491D591F4}"/>
          </ac:cxnSpMkLst>
        </pc:cxn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19" creationId="{8CA4F09C-CA0D-4335-A807-593A3578DE82}"/>
          </ac:cxnSpMkLst>
        </pc:cxn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22" creationId="{5D5C7395-2261-4328-86C6-6205E140A497}"/>
          </ac:cxnSpMkLst>
        </pc:cxn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28" creationId="{3D9F5350-DFCB-479B-B08B-CD027B2AB1AC}"/>
          </ac:cxnSpMkLst>
        </pc:cxnChg>
        <pc:cxnChg chg="mod">
          <ac:chgData name="Mihai Budiu" userId="3fe408b5c12bb05c" providerId="LiveId" clId="{E02BFF55-DE8F-4362-9888-84CC482AFF38}" dt="2022-05-17T18:20:25.993" v="5820" actId="1035"/>
          <ac:cxnSpMkLst>
            <pc:docMk/>
            <pc:sldMk cId="2723965610" sldId="2147309206"/>
            <ac:cxnSpMk id="29" creationId="{5065CADD-E855-4FFC-BFC6-CE84866EFE94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2" creationId="{906B4A88-2F4E-4CA4-93C9-3516756BE7DE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3" creationId="{42164487-6BA0-4B56-ABC2-051CFBE54E09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5" creationId="{6A1A6E1B-D47D-476D-A6CB-BBF0F8D5717D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7" creationId="{04DA42FD-697D-4187-816F-52B482127C55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8" creationId="{F0F4566D-362A-469D-87A3-91118F4FEAB6}"/>
          </ac:cxnSpMkLst>
        </pc:cxnChg>
        <pc:cxnChg chg="add del mod">
          <ac:chgData name="Mihai Budiu" userId="3fe408b5c12bb05c" providerId="LiveId" clId="{E02BFF55-DE8F-4362-9888-84CC482AFF38}" dt="2022-05-17T18:18:16.457" v="5696"/>
          <ac:cxnSpMkLst>
            <pc:docMk/>
            <pc:sldMk cId="2723965610" sldId="2147309206"/>
            <ac:cxnSpMk id="69" creationId="{15B837B6-5D13-4C37-A464-75464A245FFA}"/>
          </ac:cxnSpMkLst>
        </pc:cxnChg>
        <pc:cxnChg chg="add mod">
          <ac:chgData name="Mihai Budiu" userId="3fe408b5c12bb05c" providerId="LiveId" clId="{E02BFF55-DE8F-4362-9888-84CC482AFF38}" dt="2022-05-17T18:21:55.592" v="5916" actId="1036"/>
          <ac:cxnSpMkLst>
            <pc:docMk/>
            <pc:sldMk cId="2723965610" sldId="2147309206"/>
            <ac:cxnSpMk id="101" creationId="{1C2A00EE-1C1B-479C-B6B7-26EC17BE6697}"/>
          </ac:cxnSpMkLst>
        </pc:cxnChg>
        <pc:cxnChg chg="add mod">
          <ac:chgData name="Mihai Budiu" userId="3fe408b5c12bb05c" providerId="LiveId" clId="{E02BFF55-DE8F-4362-9888-84CC482AFF38}" dt="2022-05-17T18:21:55.592" v="5916" actId="1036"/>
          <ac:cxnSpMkLst>
            <pc:docMk/>
            <pc:sldMk cId="2723965610" sldId="2147309206"/>
            <ac:cxnSpMk id="102" creationId="{AB0DBE9F-0F65-41E9-A533-BC2FF055023A}"/>
          </ac:cxnSpMkLst>
        </pc:cxnChg>
        <pc:cxnChg chg="add del mod">
          <ac:chgData name="Mihai Budiu" userId="3fe408b5c12bb05c" providerId="LiveId" clId="{E02BFF55-DE8F-4362-9888-84CC482AFF38}" dt="2022-05-17T18:19:21.202" v="5756" actId="478"/>
          <ac:cxnSpMkLst>
            <pc:docMk/>
            <pc:sldMk cId="2723965610" sldId="2147309206"/>
            <ac:cxnSpMk id="104" creationId="{F692FF3A-F6D4-40DA-8FC3-DEB9567B7078}"/>
          </ac:cxnSpMkLst>
        </pc:cxnChg>
        <pc:cxnChg chg="add mod">
          <ac:chgData name="Mihai Budiu" userId="3fe408b5c12bb05c" providerId="LiveId" clId="{E02BFF55-DE8F-4362-9888-84CC482AFF38}" dt="2022-05-17T18:21:55.592" v="5916" actId="1036"/>
          <ac:cxnSpMkLst>
            <pc:docMk/>
            <pc:sldMk cId="2723965610" sldId="2147309206"/>
            <ac:cxnSpMk id="106" creationId="{59C6A90B-64C2-472C-84FE-F6219FC53DD4}"/>
          </ac:cxnSpMkLst>
        </pc:cxnChg>
        <pc:cxnChg chg="add del mod">
          <ac:chgData name="Mihai Budiu" userId="3fe408b5c12bb05c" providerId="LiveId" clId="{E02BFF55-DE8F-4362-9888-84CC482AFF38}" dt="2022-05-17T18:18:49.906" v="5747" actId="478"/>
          <ac:cxnSpMkLst>
            <pc:docMk/>
            <pc:sldMk cId="2723965610" sldId="2147309206"/>
            <ac:cxnSpMk id="107" creationId="{FA44916B-8A71-41A4-A3F0-C2A6CAAC2EF3}"/>
          </ac:cxnSpMkLst>
        </pc:cxnChg>
      </pc:sldChg>
      <pc:sldChg chg="add ord">
        <pc:chgData name="Mihai Budiu" userId="3fe408b5c12bb05c" providerId="LiveId" clId="{E02BFF55-DE8F-4362-9888-84CC482AFF38}" dt="2022-05-17T22:44:28.429" v="9407"/>
        <pc:sldMkLst>
          <pc:docMk/>
          <pc:sldMk cId="1437592620" sldId="2147309207"/>
        </pc:sldMkLst>
      </pc:sldChg>
      <pc:sldChg chg="delSp modSp add mod">
        <pc:chgData name="Mihai Budiu" userId="3fe408b5c12bb05c" providerId="LiveId" clId="{E02BFF55-DE8F-4362-9888-84CC482AFF38}" dt="2022-05-17T22:46:19.027" v="9417" actId="20577"/>
        <pc:sldMkLst>
          <pc:docMk/>
          <pc:sldMk cId="2819910553" sldId="2147309208"/>
        </pc:sldMkLst>
        <pc:spChg chg="mod">
          <ac:chgData name="Mihai Budiu" userId="3fe408b5c12bb05c" providerId="LiveId" clId="{E02BFF55-DE8F-4362-9888-84CC482AFF38}" dt="2022-05-17T22:46:19.027" v="9417" actId="20577"/>
          <ac:spMkLst>
            <pc:docMk/>
            <pc:sldMk cId="2819910553" sldId="2147309208"/>
            <ac:spMk id="9" creationId="{E5C27C0C-B5AA-4457-BF55-7AD8D7ABE8B5}"/>
          </ac:spMkLst>
        </pc:spChg>
        <pc:spChg chg="del">
          <ac:chgData name="Mihai Budiu" userId="3fe408b5c12bb05c" providerId="LiveId" clId="{E02BFF55-DE8F-4362-9888-84CC482AFF38}" dt="2022-05-17T18:23:04.854" v="5926" actId="478"/>
          <ac:spMkLst>
            <pc:docMk/>
            <pc:sldMk cId="2819910553" sldId="2147309208"/>
            <ac:spMk id="34" creationId="{97B591FD-CA5F-48C1-A6A3-43CADF4C2796}"/>
          </ac:spMkLst>
        </pc:spChg>
        <pc:spChg chg="del">
          <ac:chgData name="Mihai Budiu" userId="3fe408b5c12bb05c" providerId="LiveId" clId="{E02BFF55-DE8F-4362-9888-84CC482AFF38}" dt="2022-05-17T18:23:08.376" v="5927" actId="478"/>
          <ac:spMkLst>
            <pc:docMk/>
            <pc:sldMk cId="2819910553" sldId="2147309208"/>
            <ac:spMk id="35" creationId="{14E1E1EB-EB4C-4613-8D1F-9C51DA4F9B26}"/>
          </ac:spMkLst>
        </pc:spChg>
        <pc:spChg chg="del">
          <ac:chgData name="Mihai Budiu" userId="3fe408b5c12bb05c" providerId="LiveId" clId="{E02BFF55-DE8F-4362-9888-84CC482AFF38}" dt="2022-05-17T18:23:08.376" v="5927" actId="478"/>
          <ac:spMkLst>
            <pc:docMk/>
            <pc:sldMk cId="2819910553" sldId="2147309208"/>
            <ac:spMk id="36" creationId="{9BC50056-C73D-4E4B-9979-152E7019DBA7}"/>
          </ac:spMkLst>
        </pc:spChg>
        <pc:spChg chg="del">
          <ac:chgData name="Mihai Budiu" userId="3fe408b5c12bb05c" providerId="LiveId" clId="{E02BFF55-DE8F-4362-9888-84CC482AFF38}" dt="2022-05-17T18:23:00.594" v="5925" actId="478"/>
          <ac:spMkLst>
            <pc:docMk/>
            <pc:sldMk cId="2819910553" sldId="2147309208"/>
            <ac:spMk id="124" creationId="{B598D9CF-9DDC-475B-A595-07C01CD94B13}"/>
          </ac:spMkLst>
        </pc:spChg>
        <pc:grpChg chg="del">
          <ac:chgData name="Mihai Budiu" userId="3fe408b5c12bb05c" providerId="LiveId" clId="{E02BFF55-DE8F-4362-9888-84CC482AFF38}" dt="2022-05-17T18:23:08.376" v="5927" actId="478"/>
          <ac:grpSpMkLst>
            <pc:docMk/>
            <pc:sldMk cId="2819910553" sldId="2147309208"/>
            <ac:grpSpMk id="43" creationId="{39CBDAAD-BDC1-4E67-930E-56C98974A6D0}"/>
          </ac:grpSpMkLst>
        </pc:grpChg>
        <pc:grpChg chg="del">
          <ac:chgData name="Mihai Budiu" userId="3fe408b5c12bb05c" providerId="LiveId" clId="{E02BFF55-DE8F-4362-9888-84CC482AFF38}" dt="2022-05-17T18:23:08.376" v="5927" actId="478"/>
          <ac:grpSpMkLst>
            <pc:docMk/>
            <pc:sldMk cId="2819910553" sldId="2147309208"/>
            <ac:grpSpMk id="49" creationId="{042A7457-7C19-499A-81B7-695DB900E930}"/>
          </ac:grpSpMkLst>
        </pc:grpChg>
        <pc:cxnChg chg="del">
          <ac:chgData name="Mihai Budiu" userId="3fe408b5c12bb05c" providerId="LiveId" clId="{E02BFF55-DE8F-4362-9888-84CC482AFF38}" dt="2022-05-17T18:23:09.588" v="5928" actId="478"/>
          <ac:cxnSpMkLst>
            <pc:docMk/>
            <pc:sldMk cId="2819910553" sldId="2147309208"/>
            <ac:cxnSpMk id="28" creationId="{3D9F5350-DFCB-479B-B08B-CD027B2AB1AC}"/>
          </ac:cxnSpMkLst>
        </pc:cxnChg>
        <pc:cxnChg chg="del">
          <ac:chgData name="Mihai Budiu" userId="3fe408b5c12bb05c" providerId="LiveId" clId="{E02BFF55-DE8F-4362-9888-84CC482AFF38}" dt="2022-05-17T18:23:10.862" v="5929" actId="478"/>
          <ac:cxnSpMkLst>
            <pc:docMk/>
            <pc:sldMk cId="2819910553" sldId="2147309208"/>
            <ac:cxnSpMk id="29" creationId="{5065CADD-E855-4FFC-BFC6-CE84866EFE94}"/>
          </ac:cxnSpMkLst>
        </pc:cxnChg>
      </pc:sldChg>
      <pc:sldChg chg="addSp modSp new mod modAnim">
        <pc:chgData name="Mihai Budiu" userId="3fe408b5c12bb05c" providerId="LiveId" clId="{E02BFF55-DE8F-4362-9888-84CC482AFF38}" dt="2022-05-17T22:25:06.008" v="8717" actId="20577"/>
        <pc:sldMkLst>
          <pc:docMk/>
          <pc:sldMk cId="3619384135" sldId="2147309209"/>
        </pc:sldMkLst>
        <pc:spChg chg="mod">
          <ac:chgData name="Mihai Budiu" userId="3fe408b5c12bb05c" providerId="LiveId" clId="{E02BFF55-DE8F-4362-9888-84CC482AFF38}" dt="2022-05-17T22:24:16.485" v="8714" actId="20577"/>
          <ac:spMkLst>
            <pc:docMk/>
            <pc:sldMk cId="3619384135" sldId="2147309209"/>
            <ac:spMk id="2" creationId="{97FC64BF-98C9-4238-957B-6C108AEAB096}"/>
          </ac:spMkLst>
        </pc:spChg>
        <pc:spChg chg="mod">
          <ac:chgData name="Mihai Budiu" userId="3fe408b5c12bb05c" providerId="LiveId" clId="{E02BFF55-DE8F-4362-9888-84CC482AFF38}" dt="2022-05-17T22:25:06.008" v="8717" actId="20577"/>
          <ac:spMkLst>
            <pc:docMk/>
            <pc:sldMk cId="3619384135" sldId="2147309209"/>
            <ac:spMk id="3" creationId="{7206090A-CAB8-472E-BE44-A449883A41CC}"/>
          </ac:spMkLst>
        </pc:spChg>
        <pc:spChg chg="add mod">
          <ac:chgData name="Mihai Budiu" userId="3fe408b5c12bb05c" providerId="LiveId" clId="{E02BFF55-DE8F-4362-9888-84CC482AFF38}" dt="2022-05-17T20:00:51.343" v="6313" actId="1076"/>
          <ac:spMkLst>
            <pc:docMk/>
            <pc:sldMk cId="3619384135" sldId="2147309209"/>
            <ac:spMk id="5" creationId="{746B273E-80FC-4D4B-A6B8-619FBF1954BC}"/>
          </ac:spMkLst>
        </pc:spChg>
        <pc:spChg chg="add mod">
          <ac:chgData name="Mihai Budiu" userId="3fe408b5c12bb05c" providerId="LiveId" clId="{E02BFF55-DE8F-4362-9888-84CC482AFF38}" dt="2022-05-17T20:00:51.343" v="6313" actId="1076"/>
          <ac:spMkLst>
            <pc:docMk/>
            <pc:sldMk cId="3619384135" sldId="2147309209"/>
            <ac:spMk id="8" creationId="{3DD3CB6F-5B7E-4B7B-BD79-1549F809FCED}"/>
          </ac:spMkLst>
        </pc:spChg>
        <pc:spChg chg="add mod">
          <ac:chgData name="Mihai Budiu" userId="3fe408b5c12bb05c" providerId="LiveId" clId="{E02BFF55-DE8F-4362-9888-84CC482AFF38}" dt="2022-05-17T20:00:51.343" v="6313" actId="1076"/>
          <ac:spMkLst>
            <pc:docMk/>
            <pc:sldMk cId="3619384135" sldId="2147309209"/>
            <ac:spMk id="9" creationId="{E2DED6D8-D756-491C-B105-8E6877216D3D}"/>
          </ac:spMkLst>
        </pc:spChg>
        <pc:spChg chg="add mod">
          <ac:chgData name="Mihai Budiu" userId="3fe408b5c12bb05c" providerId="LiveId" clId="{E02BFF55-DE8F-4362-9888-84CC482AFF38}" dt="2022-05-17T20:09:11.714" v="6733" actId="1076"/>
          <ac:spMkLst>
            <pc:docMk/>
            <pc:sldMk cId="3619384135" sldId="2147309209"/>
            <ac:spMk id="10" creationId="{2E0137F5-6B72-48AD-96D8-A7C691C031E6}"/>
          </ac:spMkLst>
        </pc:spChg>
        <pc:cxnChg chg="add mod">
          <ac:chgData name="Mihai Budiu" userId="3fe408b5c12bb05c" providerId="LiveId" clId="{E02BFF55-DE8F-4362-9888-84CC482AFF38}" dt="2022-05-17T20:00:51.343" v="6313" actId="1076"/>
          <ac:cxnSpMkLst>
            <pc:docMk/>
            <pc:sldMk cId="3619384135" sldId="2147309209"/>
            <ac:cxnSpMk id="6" creationId="{C8BCB73A-D864-4C77-AE14-974A0B2ED239}"/>
          </ac:cxnSpMkLst>
        </pc:cxnChg>
        <pc:cxnChg chg="add mod">
          <ac:chgData name="Mihai Budiu" userId="3fe408b5c12bb05c" providerId="LiveId" clId="{E02BFF55-DE8F-4362-9888-84CC482AFF38}" dt="2022-05-17T20:00:51.343" v="6313" actId="1076"/>
          <ac:cxnSpMkLst>
            <pc:docMk/>
            <pc:sldMk cId="3619384135" sldId="2147309209"/>
            <ac:cxnSpMk id="7" creationId="{9350B0FF-F05C-441F-862A-425E096B005A}"/>
          </ac:cxnSpMkLst>
        </pc:cxnChg>
      </pc:sldChg>
      <pc:sldChg chg="modSp new mod">
        <pc:chgData name="Mihai Budiu" userId="3fe408b5c12bb05c" providerId="LiveId" clId="{E02BFF55-DE8F-4362-9888-84CC482AFF38}" dt="2022-05-17T20:12:22.735" v="7037" actId="20577"/>
        <pc:sldMkLst>
          <pc:docMk/>
          <pc:sldMk cId="3267609930" sldId="2147309210"/>
        </pc:sldMkLst>
        <pc:spChg chg="mod">
          <ac:chgData name="Mihai Budiu" userId="3fe408b5c12bb05c" providerId="LiveId" clId="{E02BFF55-DE8F-4362-9888-84CC482AFF38}" dt="2022-05-17T20:10:45.008" v="6794" actId="20577"/>
          <ac:spMkLst>
            <pc:docMk/>
            <pc:sldMk cId="3267609930" sldId="2147309210"/>
            <ac:spMk id="2" creationId="{0EFE3352-29AE-41D7-8285-E64854056535}"/>
          </ac:spMkLst>
        </pc:spChg>
        <pc:spChg chg="mod">
          <ac:chgData name="Mihai Budiu" userId="3fe408b5c12bb05c" providerId="LiveId" clId="{E02BFF55-DE8F-4362-9888-84CC482AFF38}" dt="2022-05-17T20:12:22.735" v="7037" actId="20577"/>
          <ac:spMkLst>
            <pc:docMk/>
            <pc:sldMk cId="3267609930" sldId="2147309210"/>
            <ac:spMk id="3" creationId="{F374659A-D476-4A05-8622-9F4C1677CB18}"/>
          </ac:spMkLst>
        </pc:spChg>
      </pc:sldChg>
      <pc:sldChg chg="addSp modSp new mod">
        <pc:chgData name="Mihai Budiu" userId="3fe408b5c12bb05c" providerId="LiveId" clId="{E02BFF55-DE8F-4362-9888-84CC482AFF38}" dt="2022-05-17T23:33:03.279" v="9780" actId="20577"/>
        <pc:sldMkLst>
          <pc:docMk/>
          <pc:sldMk cId="623430449" sldId="2147309211"/>
        </pc:sldMkLst>
        <pc:spChg chg="mod">
          <ac:chgData name="Mihai Budiu" userId="3fe408b5c12bb05c" providerId="LiveId" clId="{E02BFF55-DE8F-4362-9888-84CC482AFF38}" dt="2022-05-17T20:52:06.189" v="7578" actId="20577"/>
          <ac:spMkLst>
            <pc:docMk/>
            <pc:sldMk cId="623430449" sldId="2147309211"/>
            <ac:spMk id="2" creationId="{B4AEF7D8-3DC2-414D-A395-037477FE79D5}"/>
          </ac:spMkLst>
        </pc:spChg>
        <pc:spChg chg="mod">
          <ac:chgData name="Mihai Budiu" userId="3fe408b5c12bb05c" providerId="LiveId" clId="{E02BFF55-DE8F-4362-9888-84CC482AFF38}" dt="2022-05-17T23:32:50.196" v="9776" actId="20577"/>
          <ac:spMkLst>
            <pc:docMk/>
            <pc:sldMk cId="623430449" sldId="2147309211"/>
            <ac:spMk id="3" creationId="{84B1CD9E-C297-4817-972C-A7AEE739A6BD}"/>
          </ac:spMkLst>
        </pc:spChg>
        <pc:spChg chg="add mod">
          <ac:chgData name="Mihai Budiu" userId="3fe408b5c12bb05c" providerId="LiveId" clId="{E02BFF55-DE8F-4362-9888-84CC482AFF38}" dt="2022-05-17T23:33:03.279" v="9780" actId="20577"/>
          <ac:spMkLst>
            <pc:docMk/>
            <pc:sldMk cId="623430449" sldId="2147309211"/>
            <ac:spMk id="7" creationId="{AB381E1C-53EC-4EF9-8F61-262236A47B87}"/>
          </ac:spMkLst>
        </pc:spChg>
        <pc:picChg chg="add mod">
          <ac:chgData name="Mihai Budiu" userId="3fe408b5c12bb05c" providerId="LiveId" clId="{E02BFF55-DE8F-4362-9888-84CC482AFF38}" dt="2022-05-17T20:55:39.883" v="7632" actId="1076"/>
          <ac:picMkLst>
            <pc:docMk/>
            <pc:sldMk cId="623430449" sldId="2147309211"/>
            <ac:picMk id="6" creationId="{3142D86C-6C0B-4FC1-8BFC-BB1B3096A401}"/>
          </ac:picMkLst>
        </pc:picChg>
      </pc:sldChg>
      <pc:sldChg chg="addSp delSp modSp new mod modAnim">
        <pc:chgData name="Mihai Budiu" userId="3fe408b5c12bb05c" providerId="LiveId" clId="{E02BFF55-DE8F-4362-9888-84CC482AFF38}" dt="2022-05-17T23:33:44.467" v="9783"/>
        <pc:sldMkLst>
          <pc:docMk/>
          <pc:sldMk cId="4186774392" sldId="2147309212"/>
        </pc:sldMkLst>
        <pc:spChg chg="mod">
          <ac:chgData name="Mihai Budiu" userId="3fe408b5c12bb05c" providerId="LiveId" clId="{E02BFF55-DE8F-4362-9888-84CC482AFF38}" dt="2022-05-17T21:56:02.449" v="7781" actId="20577"/>
          <ac:spMkLst>
            <pc:docMk/>
            <pc:sldMk cId="4186774392" sldId="2147309212"/>
            <ac:spMk id="2" creationId="{1DA70E08-487D-4E27-A10C-E8FE0133A9E4}"/>
          </ac:spMkLst>
        </pc:spChg>
        <pc:spChg chg="del">
          <ac:chgData name="Mihai Budiu" userId="3fe408b5c12bb05c" providerId="LiveId" clId="{E02BFF55-DE8F-4362-9888-84CC482AFF38}" dt="2022-05-17T21:49:39.255" v="7689" actId="478"/>
          <ac:spMkLst>
            <pc:docMk/>
            <pc:sldMk cId="4186774392" sldId="2147309212"/>
            <ac:spMk id="3" creationId="{AF9A03FC-9576-4B7F-B76C-2C5F9562B82B}"/>
          </ac:spMkLst>
        </pc:spChg>
        <pc:spChg chg="add mod">
          <ac:chgData name="Mihai Budiu" userId="3fe408b5c12bb05c" providerId="LiveId" clId="{E02BFF55-DE8F-4362-9888-84CC482AFF38}" dt="2022-05-17T21:57:16.346" v="7867" actId="5793"/>
          <ac:spMkLst>
            <pc:docMk/>
            <pc:sldMk cId="4186774392" sldId="2147309212"/>
            <ac:spMk id="16" creationId="{63C73705-6291-4CBA-83A3-93EBC98A5AFA}"/>
          </ac:spMkLst>
        </pc:spChg>
        <pc:spChg chg="add del mod">
          <ac:chgData name="Mihai Budiu" userId="3fe408b5c12bb05c" providerId="LiveId" clId="{E02BFF55-DE8F-4362-9888-84CC482AFF38}" dt="2022-05-17T21:52:29.584" v="7716" actId="478"/>
          <ac:spMkLst>
            <pc:docMk/>
            <pc:sldMk cId="4186774392" sldId="2147309212"/>
            <ac:spMk id="17" creationId="{F439F94A-3221-42F7-8846-BCA8251074FE}"/>
          </ac:spMkLst>
        </pc:spChg>
        <pc:spChg chg="add mod">
          <ac:chgData name="Mihai Budiu" userId="3fe408b5c12bb05c" providerId="LiveId" clId="{E02BFF55-DE8F-4362-9888-84CC482AFF38}" dt="2022-05-17T21:57:20.208" v="7868"/>
          <ac:spMkLst>
            <pc:docMk/>
            <pc:sldMk cId="4186774392" sldId="2147309212"/>
            <ac:spMk id="18" creationId="{F6D31394-7514-4CD7-A642-1709C768C547}"/>
          </ac:spMkLst>
        </pc:spChg>
        <pc:spChg chg="add mod">
          <ac:chgData name="Mihai Budiu" userId="3fe408b5c12bb05c" providerId="LiveId" clId="{E02BFF55-DE8F-4362-9888-84CC482AFF38}" dt="2022-05-17T21:57:21.087" v="7869"/>
          <ac:spMkLst>
            <pc:docMk/>
            <pc:sldMk cId="4186774392" sldId="2147309212"/>
            <ac:spMk id="19" creationId="{1DAEBEEF-F15C-4A6A-9374-5FC559F7930B}"/>
          </ac:spMkLst>
        </pc:spChg>
        <pc:picChg chg="add mod">
          <ac:chgData name="Mihai Budiu" userId="3fe408b5c12bb05c" providerId="LiveId" clId="{E02BFF55-DE8F-4362-9888-84CC482AFF38}" dt="2022-05-17T21:49:36.881" v="7688" actId="1076"/>
          <ac:picMkLst>
            <pc:docMk/>
            <pc:sldMk cId="4186774392" sldId="2147309212"/>
            <ac:picMk id="5" creationId="{7D63C08B-5659-4714-ACB4-1D678BD1C016}"/>
          </ac:picMkLst>
        </pc:picChg>
        <pc:picChg chg="add del mod">
          <ac:chgData name="Mihai Budiu" userId="3fe408b5c12bb05c" providerId="LiveId" clId="{E02BFF55-DE8F-4362-9888-84CC482AFF38}" dt="2022-05-17T21:50:21.252" v="7693" actId="22"/>
          <ac:picMkLst>
            <pc:docMk/>
            <pc:sldMk cId="4186774392" sldId="2147309212"/>
            <ac:picMk id="7" creationId="{EAA6E150-F4CC-4149-B987-B0BE23140BAB}"/>
          </ac:picMkLst>
        </pc:picChg>
        <pc:picChg chg="add del">
          <ac:chgData name="Mihai Budiu" userId="3fe408b5c12bb05c" providerId="LiveId" clId="{E02BFF55-DE8F-4362-9888-84CC482AFF38}" dt="2022-05-17T21:50:46.047" v="7695" actId="22"/>
          <ac:picMkLst>
            <pc:docMk/>
            <pc:sldMk cId="4186774392" sldId="2147309212"/>
            <ac:picMk id="9" creationId="{7F78035F-C93A-49F1-B62D-D26875404804}"/>
          </ac:picMkLst>
        </pc:picChg>
        <pc:picChg chg="add mod">
          <ac:chgData name="Mihai Budiu" userId="3fe408b5c12bb05c" providerId="LiveId" clId="{E02BFF55-DE8F-4362-9888-84CC482AFF38}" dt="2022-05-17T21:52:08.107" v="7708" actId="1076"/>
          <ac:picMkLst>
            <pc:docMk/>
            <pc:sldMk cId="4186774392" sldId="2147309212"/>
            <ac:picMk id="11" creationId="{ED4BE7BE-8434-4E7A-9026-98EDCE4B469B}"/>
          </ac:picMkLst>
        </pc:picChg>
        <pc:picChg chg="add mod">
          <ac:chgData name="Mihai Budiu" userId="3fe408b5c12bb05c" providerId="LiveId" clId="{E02BFF55-DE8F-4362-9888-84CC482AFF38}" dt="2022-05-17T21:52:09.936" v="7709" actId="1076"/>
          <ac:picMkLst>
            <pc:docMk/>
            <pc:sldMk cId="4186774392" sldId="2147309212"/>
            <ac:picMk id="13" creationId="{65754931-5216-4FE2-AE16-69066AB94890}"/>
          </ac:picMkLst>
        </pc:picChg>
        <pc:picChg chg="add del mod">
          <ac:chgData name="Mihai Budiu" userId="3fe408b5c12bb05c" providerId="LiveId" clId="{E02BFF55-DE8F-4362-9888-84CC482AFF38}" dt="2022-05-17T21:54:09.716" v="7754" actId="478"/>
          <ac:picMkLst>
            <pc:docMk/>
            <pc:sldMk cId="4186774392" sldId="2147309212"/>
            <ac:picMk id="15" creationId="{1C547932-CCB6-4C31-8F1C-4562E6C87F9D}"/>
          </ac:picMkLst>
        </pc:picChg>
        <pc:picChg chg="add mod">
          <ac:chgData name="Mihai Budiu" userId="3fe408b5c12bb05c" providerId="LiveId" clId="{E02BFF55-DE8F-4362-9888-84CC482AFF38}" dt="2022-05-17T21:55:04.317" v="7758" actId="1076"/>
          <ac:picMkLst>
            <pc:docMk/>
            <pc:sldMk cId="4186774392" sldId="2147309212"/>
            <ac:picMk id="21" creationId="{67B1F4F0-0D7B-45FD-B696-AE315AB4846A}"/>
          </ac:picMkLst>
        </pc:picChg>
      </pc:sldChg>
      <pc:sldChg chg="addSp delSp modSp new mod modAnim">
        <pc:chgData name="Mihai Budiu" userId="3fe408b5c12bb05c" providerId="LiveId" clId="{E02BFF55-DE8F-4362-9888-84CC482AFF38}" dt="2022-05-17T23:34:42.760" v="9786" actId="207"/>
        <pc:sldMkLst>
          <pc:docMk/>
          <pc:sldMk cId="251385918" sldId="2147309213"/>
        </pc:sldMkLst>
        <pc:spChg chg="mod">
          <ac:chgData name="Mihai Budiu" userId="3fe408b5c12bb05c" providerId="LiveId" clId="{E02BFF55-DE8F-4362-9888-84CC482AFF38}" dt="2022-05-17T21:56:06.823" v="7790" actId="20577"/>
          <ac:spMkLst>
            <pc:docMk/>
            <pc:sldMk cId="251385918" sldId="2147309213"/>
            <ac:spMk id="2" creationId="{34C99770-798B-4F6A-830A-40B148510074}"/>
          </ac:spMkLst>
        </pc:spChg>
        <pc:spChg chg="del">
          <ac:chgData name="Mihai Budiu" userId="3fe408b5c12bb05c" providerId="LiveId" clId="{E02BFF55-DE8F-4362-9888-84CC482AFF38}" dt="2022-05-17T21:53:45.267" v="7742" actId="478"/>
          <ac:spMkLst>
            <pc:docMk/>
            <pc:sldMk cId="251385918" sldId="2147309213"/>
            <ac:spMk id="3" creationId="{6369F6C5-DA1B-4276-8BE0-F313680C9FBF}"/>
          </ac:spMkLst>
        </pc:spChg>
        <pc:spChg chg="add mod">
          <ac:chgData name="Mihai Budiu" userId="3fe408b5c12bb05c" providerId="LiveId" clId="{E02BFF55-DE8F-4362-9888-84CC482AFF38}" dt="2022-05-17T21:58:42.273" v="8008" actId="1038"/>
          <ac:spMkLst>
            <pc:docMk/>
            <pc:sldMk cId="251385918" sldId="2147309213"/>
            <ac:spMk id="7" creationId="{87DFF79A-357C-4331-8842-7ED09E22FE60}"/>
          </ac:spMkLst>
        </pc:spChg>
        <pc:spChg chg="add mod">
          <ac:chgData name="Mihai Budiu" userId="3fe408b5c12bb05c" providerId="LiveId" clId="{E02BFF55-DE8F-4362-9888-84CC482AFF38}" dt="2022-05-17T21:58:42.273" v="8008" actId="1038"/>
          <ac:spMkLst>
            <pc:docMk/>
            <pc:sldMk cId="251385918" sldId="2147309213"/>
            <ac:spMk id="8" creationId="{71EBBA1B-3BF2-48A7-AE5C-0A41780638B5}"/>
          </ac:spMkLst>
        </pc:spChg>
        <pc:spChg chg="add mod">
          <ac:chgData name="Mihai Budiu" userId="3fe408b5c12bb05c" providerId="LiveId" clId="{E02BFF55-DE8F-4362-9888-84CC482AFF38}" dt="2022-05-17T21:58:36.371" v="7986" actId="1076"/>
          <ac:spMkLst>
            <pc:docMk/>
            <pc:sldMk cId="251385918" sldId="2147309213"/>
            <ac:spMk id="11" creationId="{7BA47AA9-D5CE-440E-80A2-F8CE2E30392D}"/>
          </ac:spMkLst>
        </pc:spChg>
        <pc:spChg chg="add mod">
          <ac:chgData name="Mihai Budiu" userId="3fe408b5c12bb05c" providerId="LiveId" clId="{E02BFF55-DE8F-4362-9888-84CC482AFF38}" dt="2022-05-17T21:58:18.128" v="7966" actId="571"/>
          <ac:spMkLst>
            <pc:docMk/>
            <pc:sldMk cId="251385918" sldId="2147309213"/>
            <ac:spMk id="12" creationId="{E848BA2A-42C6-4A2E-A46A-4B83A3B236B0}"/>
          </ac:spMkLst>
        </pc:spChg>
        <pc:spChg chg="add mod">
          <ac:chgData name="Mihai Budiu" userId="3fe408b5c12bb05c" providerId="LiveId" clId="{E02BFF55-DE8F-4362-9888-84CC482AFF38}" dt="2022-05-17T23:34:42.760" v="9786" actId="207"/>
          <ac:spMkLst>
            <pc:docMk/>
            <pc:sldMk cId="251385918" sldId="2147309213"/>
            <ac:spMk id="13" creationId="{64AC36B0-B59E-4E11-A7D0-CE5D22C614B3}"/>
          </ac:spMkLst>
        </pc:spChg>
        <pc:picChg chg="add mod">
          <ac:chgData name="Mihai Budiu" userId="3fe408b5c12bb05c" providerId="LiveId" clId="{E02BFF55-DE8F-4362-9888-84CC482AFF38}" dt="2022-05-17T21:58:42.273" v="8008" actId="1038"/>
          <ac:picMkLst>
            <pc:docMk/>
            <pc:sldMk cId="251385918" sldId="2147309213"/>
            <ac:picMk id="5" creationId="{FD0FCFC1-8C65-4C5D-B0D6-79C11A76B554}"/>
          </ac:picMkLst>
        </pc:picChg>
        <pc:picChg chg="add mod">
          <ac:chgData name="Mihai Budiu" userId="3fe408b5c12bb05c" providerId="LiveId" clId="{E02BFF55-DE8F-4362-9888-84CC482AFF38}" dt="2022-05-17T21:58:42.273" v="8008" actId="1038"/>
          <ac:picMkLst>
            <pc:docMk/>
            <pc:sldMk cId="251385918" sldId="2147309213"/>
            <ac:picMk id="6" creationId="{4FBA90C4-4A50-4A61-8DAE-1D994EF722D9}"/>
          </ac:picMkLst>
        </pc:picChg>
        <pc:picChg chg="add mod">
          <ac:chgData name="Mihai Budiu" userId="3fe408b5c12bb05c" providerId="LiveId" clId="{E02BFF55-DE8F-4362-9888-84CC482AFF38}" dt="2022-05-17T21:58:42.273" v="8008" actId="1038"/>
          <ac:picMkLst>
            <pc:docMk/>
            <pc:sldMk cId="251385918" sldId="2147309213"/>
            <ac:picMk id="10" creationId="{54BBAC70-5E35-4D4B-8674-3606DD9B467C}"/>
          </ac:picMkLst>
        </pc:picChg>
      </pc:sldChg>
      <pc:sldChg chg="addSp delSp modSp new mod modAnim">
        <pc:chgData name="Mihai Budiu" userId="3fe408b5c12bb05c" providerId="LiveId" clId="{E02BFF55-DE8F-4362-9888-84CC482AFF38}" dt="2022-05-17T23:35:03.985" v="9788"/>
        <pc:sldMkLst>
          <pc:docMk/>
          <pc:sldMk cId="2889680032" sldId="2147309214"/>
        </pc:sldMkLst>
        <pc:spChg chg="mod">
          <ac:chgData name="Mihai Budiu" userId="3fe408b5c12bb05c" providerId="LiveId" clId="{E02BFF55-DE8F-4362-9888-84CC482AFF38}" dt="2022-05-17T21:56:18.770" v="7838" actId="14100"/>
          <ac:spMkLst>
            <pc:docMk/>
            <pc:sldMk cId="2889680032" sldId="2147309214"/>
            <ac:spMk id="2" creationId="{123ED7EE-D278-403E-BF69-E5963D80291B}"/>
          </ac:spMkLst>
        </pc:spChg>
        <pc:spChg chg="del">
          <ac:chgData name="Mihai Budiu" userId="3fe408b5c12bb05c" providerId="LiveId" clId="{E02BFF55-DE8F-4362-9888-84CC482AFF38}" dt="2022-05-17T21:56:24.905" v="7841" actId="478"/>
          <ac:spMkLst>
            <pc:docMk/>
            <pc:sldMk cId="2889680032" sldId="2147309214"/>
            <ac:spMk id="3" creationId="{19897C5D-A464-4713-BEED-1955C3B0EC77}"/>
          </ac:spMkLst>
        </pc:spChg>
        <pc:spChg chg="add mod">
          <ac:chgData name="Mihai Budiu" userId="3fe408b5c12bb05c" providerId="LiveId" clId="{E02BFF55-DE8F-4362-9888-84CC482AFF38}" dt="2022-05-17T21:57:00.866" v="7850"/>
          <ac:spMkLst>
            <pc:docMk/>
            <pc:sldMk cId="2889680032" sldId="2147309214"/>
            <ac:spMk id="8" creationId="{36C6E774-8833-4D97-AA59-7BCCB1E99C28}"/>
          </ac:spMkLst>
        </pc:spChg>
        <pc:spChg chg="add mod">
          <ac:chgData name="Mihai Budiu" userId="3fe408b5c12bb05c" providerId="LiveId" clId="{E02BFF55-DE8F-4362-9888-84CC482AFF38}" dt="2022-05-17T21:57:10.556" v="7863" actId="1076"/>
          <ac:spMkLst>
            <pc:docMk/>
            <pc:sldMk cId="2889680032" sldId="2147309214"/>
            <ac:spMk id="9" creationId="{345B0B76-F59A-45DB-81F0-E33FB2493350}"/>
          </ac:spMkLst>
        </pc:spChg>
        <pc:spChg chg="add mod">
          <ac:chgData name="Mihai Budiu" userId="3fe408b5c12bb05c" providerId="LiveId" clId="{E02BFF55-DE8F-4362-9888-84CC482AFF38}" dt="2022-05-17T21:59:30.375" v="8013" actId="571"/>
          <ac:spMkLst>
            <pc:docMk/>
            <pc:sldMk cId="2889680032" sldId="2147309214"/>
            <ac:spMk id="12" creationId="{40B3FDBB-6E7C-4E75-B358-A30FC1BC6F8D}"/>
          </ac:spMkLst>
        </pc:spChg>
        <pc:spChg chg="add mod">
          <ac:chgData name="Mihai Budiu" userId="3fe408b5c12bb05c" providerId="LiveId" clId="{E02BFF55-DE8F-4362-9888-84CC482AFF38}" dt="2022-05-17T21:59:39.311" v="8038" actId="20577"/>
          <ac:spMkLst>
            <pc:docMk/>
            <pc:sldMk cId="2889680032" sldId="2147309214"/>
            <ac:spMk id="13" creationId="{1CB80DCC-C5C9-4CFA-B198-42A11315B862}"/>
          </ac:spMkLst>
        </pc:spChg>
        <pc:picChg chg="add mod">
          <ac:chgData name="Mihai Budiu" userId="3fe408b5c12bb05c" providerId="LiveId" clId="{E02BFF55-DE8F-4362-9888-84CC482AFF38}" dt="2022-05-17T21:56:23.113" v="7840" actId="1076"/>
          <ac:picMkLst>
            <pc:docMk/>
            <pc:sldMk cId="2889680032" sldId="2147309214"/>
            <ac:picMk id="5" creationId="{929F0F1D-5E56-49C1-9486-738E711518AE}"/>
          </ac:picMkLst>
        </pc:picChg>
        <pc:picChg chg="add mod modCrop">
          <ac:chgData name="Mihai Budiu" userId="3fe408b5c12bb05c" providerId="LiveId" clId="{E02BFF55-DE8F-4362-9888-84CC482AFF38}" dt="2022-05-17T21:56:57.829" v="7849" actId="1076"/>
          <ac:picMkLst>
            <pc:docMk/>
            <pc:sldMk cId="2889680032" sldId="2147309214"/>
            <ac:picMk id="7" creationId="{E7156B37-95C4-47AB-8618-03D3D8416A1A}"/>
          </ac:picMkLst>
        </pc:picChg>
        <pc:picChg chg="add mod">
          <ac:chgData name="Mihai Budiu" userId="3fe408b5c12bb05c" providerId="LiveId" clId="{E02BFF55-DE8F-4362-9888-84CC482AFF38}" dt="2022-05-17T21:59:27.640" v="8012" actId="1076"/>
          <ac:picMkLst>
            <pc:docMk/>
            <pc:sldMk cId="2889680032" sldId="2147309214"/>
            <ac:picMk id="11" creationId="{11FCEC4C-6464-4E39-A27E-48FD242D1B0F}"/>
          </ac:picMkLst>
        </pc:picChg>
      </pc:sldChg>
      <pc:sldChg chg="addSp modSp new mod">
        <pc:chgData name="Mihai Budiu" userId="3fe408b5c12bb05c" providerId="LiveId" clId="{E02BFF55-DE8F-4362-9888-84CC482AFF38}" dt="2022-05-17T22:00:44.476" v="8063" actId="1076"/>
        <pc:sldMkLst>
          <pc:docMk/>
          <pc:sldMk cId="846685932" sldId="2147309215"/>
        </pc:sldMkLst>
        <pc:spChg chg="mod">
          <ac:chgData name="Mihai Budiu" userId="3fe408b5c12bb05c" providerId="LiveId" clId="{E02BFF55-DE8F-4362-9888-84CC482AFF38}" dt="2022-05-17T22:00:26.008" v="8054" actId="20577"/>
          <ac:spMkLst>
            <pc:docMk/>
            <pc:sldMk cId="846685932" sldId="2147309215"/>
            <ac:spMk id="2" creationId="{EC00926A-4237-4BFB-AA80-C45637DA6027}"/>
          </ac:spMkLst>
        </pc:spChg>
        <pc:spChg chg="mod">
          <ac:chgData name="Mihai Budiu" userId="3fe408b5c12bb05c" providerId="LiveId" clId="{E02BFF55-DE8F-4362-9888-84CC482AFF38}" dt="2022-05-17T22:00:37.616" v="8060" actId="14"/>
          <ac:spMkLst>
            <pc:docMk/>
            <pc:sldMk cId="846685932" sldId="2147309215"/>
            <ac:spMk id="3" creationId="{352DADD0-E30D-4A49-80FD-504371160CF6}"/>
          </ac:spMkLst>
        </pc:spChg>
        <pc:picChg chg="add mod">
          <ac:chgData name="Mihai Budiu" userId="3fe408b5c12bb05c" providerId="LiveId" clId="{E02BFF55-DE8F-4362-9888-84CC482AFF38}" dt="2022-05-17T22:00:44.476" v="8063" actId="1076"/>
          <ac:picMkLst>
            <pc:docMk/>
            <pc:sldMk cId="846685932" sldId="2147309215"/>
            <ac:picMk id="5" creationId="{1E7E1191-D759-4096-98A5-9CACFCEDA91A}"/>
          </ac:picMkLst>
        </pc:picChg>
      </pc:sldChg>
      <pc:sldChg chg="addSp delSp modSp new mod modAnim">
        <pc:chgData name="Mihai Budiu" userId="3fe408b5c12bb05c" providerId="LiveId" clId="{E02BFF55-DE8F-4362-9888-84CC482AFF38}" dt="2022-05-17T22:01:16.329" v="8106" actId="478"/>
        <pc:sldMkLst>
          <pc:docMk/>
          <pc:sldMk cId="1314831629" sldId="2147309216"/>
        </pc:sldMkLst>
        <pc:spChg chg="mod">
          <ac:chgData name="Mihai Budiu" userId="3fe408b5c12bb05c" providerId="LiveId" clId="{E02BFF55-DE8F-4362-9888-84CC482AFF38}" dt="2022-05-17T22:01:01.965" v="8102" actId="20577"/>
          <ac:spMkLst>
            <pc:docMk/>
            <pc:sldMk cId="1314831629" sldId="2147309216"/>
            <ac:spMk id="2" creationId="{09D09460-DAA3-4AE9-9E5A-30972E6D4A72}"/>
          </ac:spMkLst>
        </pc:spChg>
        <pc:spChg chg="del">
          <ac:chgData name="Mihai Budiu" userId="3fe408b5c12bb05c" providerId="LiveId" clId="{E02BFF55-DE8F-4362-9888-84CC482AFF38}" dt="2022-05-17T22:01:16.329" v="8106" actId="478"/>
          <ac:spMkLst>
            <pc:docMk/>
            <pc:sldMk cId="1314831629" sldId="2147309216"/>
            <ac:spMk id="3" creationId="{FEF269BC-0CEA-467D-9645-982D329678C6}"/>
          </ac:spMkLst>
        </pc:spChg>
        <pc:picChg chg="add mod">
          <ac:chgData name="Mihai Budiu" userId="3fe408b5c12bb05c" providerId="LiveId" clId="{E02BFF55-DE8F-4362-9888-84CC482AFF38}" dt="2022-05-17T22:01:14.299" v="8105" actId="1076"/>
          <ac:picMkLst>
            <pc:docMk/>
            <pc:sldMk cId="1314831629" sldId="2147309216"/>
            <ac:picMk id="5" creationId="{6415C483-0526-4D00-9B7C-B69E6A96EBD4}"/>
          </ac:picMkLst>
        </pc:picChg>
      </pc:sldChg>
      <pc:sldChg chg="addSp delSp modSp new mod">
        <pc:chgData name="Mihai Budiu" userId="3fe408b5c12bb05c" providerId="LiveId" clId="{E02BFF55-DE8F-4362-9888-84CC482AFF38}" dt="2022-05-17T22:17:24.731" v="8607" actId="478"/>
        <pc:sldMkLst>
          <pc:docMk/>
          <pc:sldMk cId="4226464471" sldId="2147309217"/>
        </pc:sldMkLst>
        <pc:spChg chg="mod">
          <ac:chgData name="Mihai Budiu" userId="3fe408b5c12bb05c" providerId="LiveId" clId="{E02BFF55-DE8F-4362-9888-84CC482AFF38}" dt="2022-05-17T22:17:19.880" v="8605" actId="1076"/>
          <ac:spMkLst>
            <pc:docMk/>
            <pc:sldMk cId="4226464471" sldId="2147309217"/>
            <ac:spMk id="2" creationId="{FC5DD65D-8625-4878-9FDA-F071E696E42E}"/>
          </ac:spMkLst>
        </pc:spChg>
        <pc:spChg chg="del">
          <ac:chgData name="Mihai Budiu" userId="3fe408b5c12bb05c" providerId="LiveId" clId="{E02BFF55-DE8F-4362-9888-84CC482AFF38}" dt="2022-05-17T22:17:24.731" v="8607" actId="478"/>
          <ac:spMkLst>
            <pc:docMk/>
            <pc:sldMk cId="4226464471" sldId="2147309217"/>
            <ac:spMk id="3" creationId="{B5680154-AF71-479B-ABAB-CEBE382A4889}"/>
          </ac:spMkLst>
        </pc:spChg>
        <pc:picChg chg="add mod">
          <ac:chgData name="Mihai Budiu" userId="3fe408b5c12bb05c" providerId="LiveId" clId="{E02BFF55-DE8F-4362-9888-84CC482AFF38}" dt="2022-05-17T22:17:21.501" v="8606" actId="1076"/>
          <ac:picMkLst>
            <pc:docMk/>
            <pc:sldMk cId="4226464471" sldId="2147309217"/>
            <ac:picMk id="5" creationId="{E8606CA8-4AFF-487F-8359-42542E6D2DAB}"/>
          </ac:picMkLst>
        </pc:picChg>
      </pc:sldChg>
      <pc:sldChg chg="modSp new mod ord">
        <pc:chgData name="Mihai Budiu" userId="3fe408b5c12bb05c" providerId="LiveId" clId="{E02BFF55-DE8F-4362-9888-84CC482AFF38}" dt="2022-05-17T23:38:52.644" v="9795" actId="15"/>
        <pc:sldMkLst>
          <pc:docMk/>
          <pc:sldMk cId="4126335185" sldId="2147309218"/>
        </pc:sldMkLst>
        <pc:spChg chg="mod">
          <ac:chgData name="Mihai Budiu" userId="3fe408b5c12bb05c" providerId="LiveId" clId="{E02BFF55-DE8F-4362-9888-84CC482AFF38}" dt="2022-05-17T23:38:41.206" v="9793" actId="20577"/>
          <ac:spMkLst>
            <pc:docMk/>
            <pc:sldMk cId="4126335185" sldId="2147309218"/>
            <ac:spMk id="2" creationId="{1FC18607-5561-4818-8B72-DAAD6F6F1689}"/>
          </ac:spMkLst>
        </pc:spChg>
        <pc:spChg chg="mod">
          <ac:chgData name="Mihai Budiu" userId="3fe408b5c12bb05c" providerId="LiveId" clId="{E02BFF55-DE8F-4362-9888-84CC482AFF38}" dt="2022-05-17T23:38:52.644" v="9795" actId="15"/>
          <ac:spMkLst>
            <pc:docMk/>
            <pc:sldMk cId="4126335185" sldId="2147309218"/>
            <ac:spMk id="3" creationId="{8E6CE1CA-9AF2-4E3A-934F-A0A744E76AD2}"/>
          </ac:spMkLst>
        </pc:spChg>
      </pc:sldChg>
      <pc:sldChg chg="modSp new mod">
        <pc:chgData name="Mihai Budiu" userId="3fe408b5c12bb05c" providerId="LiveId" clId="{E02BFF55-DE8F-4362-9888-84CC482AFF38}" dt="2022-05-17T22:28:28.328" v="9186" actId="20577"/>
        <pc:sldMkLst>
          <pc:docMk/>
          <pc:sldMk cId="3619883969" sldId="2147309219"/>
        </pc:sldMkLst>
        <pc:spChg chg="mod">
          <ac:chgData name="Mihai Budiu" userId="3fe408b5c12bb05c" providerId="LiveId" clId="{E02BFF55-DE8F-4362-9888-84CC482AFF38}" dt="2022-05-17T22:28:28.328" v="9186" actId="20577"/>
          <ac:spMkLst>
            <pc:docMk/>
            <pc:sldMk cId="3619883969" sldId="2147309219"/>
            <ac:spMk id="2" creationId="{F96786AC-8026-4A6D-85F0-A3B63FDED2A6}"/>
          </ac:spMkLst>
        </pc:spChg>
        <pc:spChg chg="mod">
          <ac:chgData name="Mihai Budiu" userId="3fe408b5c12bb05c" providerId="LiveId" clId="{E02BFF55-DE8F-4362-9888-84CC482AFF38}" dt="2022-05-17T22:28:23.063" v="9185" actId="20577"/>
          <ac:spMkLst>
            <pc:docMk/>
            <pc:sldMk cId="3619883969" sldId="2147309219"/>
            <ac:spMk id="3" creationId="{E00FC736-22F5-418C-B746-73E529DC605E}"/>
          </ac:spMkLst>
        </pc:spChg>
      </pc:sldChg>
      <pc:sldChg chg="addSp delSp modSp new mod">
        <pc:chgData name="Mihai Budiu" userId="3fe408b5c12bb05c" providerId="LiveId" clId="{E02BFF55-DE8F-4362-9888-84CC482AFF38}" dt="2022-05-17T23:56:55.057" v="9852" actId="207"/>
        <pc:sldMkLst>
          <pc:docMk/>
          <pc:sldMk cId="3494637689" sldId="2147309220"/>
        </pc:sldMkLst>
        <pc:spChg chg="mod">
          <ac:chgData name="Mihai Budiu" userId="3fe408b5c12bb05c" providerId="LiveId" clId="{E02BFF55-DE8F-4362-9888-84CC482AFF38}" dt="2022-05-17T23:56:41.604" v="9849" actId="20577"/>
          <ac:spMkLst>
            <pc:docMk/>
            <pc:sldMk cId="3494637689" sldId="2147309220"/>
            <ac:spMk id="2" creationId="{5F7BDCC8-CBCA-4556-8A8B-D9144A005DC6}"/>
          </ac:spMkLst>
        </pc:spChg>
        <pc:spChg chg="mod">
          <ac:chgData name="Mihai Budiu" userId="3fe408b5c12bb05c" providerId="LiveId" clId="{E02BFF55-DE8F-4362-9888-84CC482AFF38}" dt="2022-05-17T23:56:55.057" v="9852" actId="207"/>
          <ac:spMkLst>
            <pc:docMk/>
            <pc:sldMk cId="3494637689" sldId="2147309220"/>
            <ac:spMk id="3" creationId="{316B9908-AFC4-4CA2-B39B-EA2758CD9898}"/>
          </ac:spMkLst>
        </pc:spChg>
        <pc:spChg chg="add del">
          <ac:chgData name="Mihai Budiu" userId="3fe408b5c12bb05c" providerId="LiveId" clId="{E02BFF55-DE8F-4362-9888-84CC482AFF38}" dt="2022-05-17T23:56:17.920" v="9800" actId="22"/>
          <ac:spMkLst>
            <pc:docMk/>
            <pc:sldMk cId="3494637689" sldId="2147309220"/>
            <ac:spMk id="6" creationId="{5670F21C-F3A6-45FD-A818-B82A49B5D928}"/>
          </ac:spMkLst>
        </pc:spChg>
      </pc:sldChg>
      <pc:sldChg chg="addSp delSp modSp new mod chgLayout">
        <pc:chgData name="Mihai Budiu" userId="3fe408b5c12bb05c" providerId="LiveId" clId="{E02BFF55-DE8F-4362-9888-84CC482AFF38}" dt="2022-05-17T23:59:12.056" v="9959" actId="1076"/>
        <pc:sldMkLst>
          <pc:docMk/>
          <pc:sldMk cId="3936288081" sldId="2147309221"/>
        </pc:sldMkLst>
        <pc:spChg chg="mod ord">
          <ac:chgData name="Mihai Budiu" userId="3fe408b5c12bb05c" providerId="LiveId" clId="{E02BFF55-DE8F-4362-9888-84CC482AFF38}" dt="2022-05-17T23:58:41.132" v="9911" actId="700"/>
          <ac:spMkLst>
            <pc:docMk/>
            <pc:sldMk cId="3936288081" sldId="2147309221"/>
            <ac:spMk id="2" creationId="{0117ACEC-5520-4141-A291-53E9D8AE654C}"/>
          </ac:spMkLst>
        </pc:spChg>
        <pc:spChg chg="add del">
          <ac:chgData name="Mihai Budiu" userId="3fe408b5c12bb05c" providerId="LiveId" clId="{E02BFF55-DE8F-4362-9888-84CC482AFF38}" dt="2022-05-17T23:57:36.371" v="9856" actId="22"/>
          <ac:spMkLst>
            <pc:docMk/>
            <pc:sldMk cId="3936288081" sldId="2147309221"/>
            <ac:spMk id="3" creationId="{CBCE030A-4DF5-4BCB-8E63-E603D360C2EC}"/>
          </ac:spMkLst>
        </pc:spChg>
        <pc:spChg chg="mod ord">
          <ac:chgData name="Mihai Budiu" userId="3fe408b5c12bb05c" providerId="LiveId" clId="{E02BFF55-DE8F-4362-9888-84CC482AFF38}" dt="2022-05-17T23:58:41.132" v="9911" actId="700"/>
          <ac:spMkLst>
            <pc:docMk/>
            <pc:sldMk cId="3936288081" sldId="2147309221"/>
            <ac:spMk id="4" creationId="{813E4A86-F776-4350-B2F3-4D11AFA5184A}"/>
          </ac:spMkLst>
        </pc:spChg>
        <pc:spChg chg="add mod">
          <ac:chgData name="Mihai Budiu" userId="3fe408b5c12bb05c" providerId="LiveId" clId="{E02BFF55-DE8F-4362-9888-84CC482AFF38}" dt="2022-05-17T23:59:01.129" v="9939" actId="403"/>
          <ac:spMkLst>
            <pc:docMk/>
            <pc:sldMk cId="3936288081" sldId="2147309221"/>
            <ac:spMk id="11" creationId="{5B3A25F0-E3C9-4137-82D1-A1C8947BAFE7}"/>
          </ac:spMkLst>
        </pc:spChg>
        <pc:spChg chg="add mod">
          <ac:chgData name="Mihai Budiu" userId="3fe408b5c12bb05c" providerId="LiveId" clId="{E02BFF55-DE8F-4362-9888-84CC482AFF38}" dt="2022-05-17T23:59:08.265" v="9958" actId="20577"/>
          <ac:spMkLst>
            <pc:docMk/>
            <pc:sldMk cId="3936288081" sldId="2147309221"/>
            <ac:spMk id="12" creationId="{B557F7AF-FD6D-4918-A57C-305361E45957}"/>
          </ac:spMkLst>
        </pc:spChg>
        <pc:picChg chg="add del mod ord">
          <ac:chgData name="Mihai Budiu" userId="3fe408b5c12bb05c" providerId="LiveId" clId="{E02BFF55-DE8F-4362-9888-84CC482AFF38}" dt="2022-05-17T23:57:20.124" v="9855" actId="22"/>
          <ac:picMkLst>
            <pc:docMk/>
            <pc:sldMk cId="3936288081" sldId="2147309221"/>
            <ac:picMk id="6" creationId="{D835E18D-3D3C-4784-AEE4-98AC9C08C220}"/>
          </ac:picMkLst>
        </pc:picChg>
        <pc:picChg chg="add mod ord">
          <ac:chgData name="Mihai Budiu" userId="3fe408b5c12bb05c" providerId="LiveId" clId="{E02BFF55-DE8F-4362-9888-84CC482AFF38}" dt="2022-05-17T23:58:41.132" v="9911" actId="700"/>
          <ac:picMkLst>
            <pc:docMk/>
            <pc:sldMk cId="3936288081" sldId="2147309221"/>
            <ac:picMk id="8" creationId="{497D4871-5EFF-49DC-A0A1-FB86EBB8AA54}"/>
          </ac:picMkLst>
        </pc:picChg>
        <pc:picChg chg="add mod">
          <ac:chgData name="Mihai Budiu" userId="3fe408b5c12bb05c" providerId="LiveId" clId="{E02BFF55-DE8F-4362-9888-84CC482AFF38}" dt="2022-05-17T23:59:12.056" v="9959" actId="1076"/>
          <ac:picMkLst>
            <pc:docMk/>
            <pc:sldMk cId="3936288081" sldId="2147309221"/>
            <ac:picMk id="10" creationId="{5DC5E01E-AF75-4190-8AFB-5056866A124B}"/>
          </ac:picMkLst>
        </pc:picChg>
      </pc:sldChg>
      <pc:sldChg chg="addSp delSp modSp new mod modAnim">
        <pc:chgData name="Mihai Budiu" userId="3fe408b5c12bb05c" providerId="LiveId" clId="{E02BFF55-DE8F-4362-9888-84CC482AFF38}" dt="2022-05-18T00:01:16.639" v="10037" actId="1076"/>
        <pc:sldMkLst>
          <pc:docMk/>
          <pc:sldMk cId="1202448382" sldId="2147309222"/>
        </pc:sldMkLst>
        <pc:spChg chg="mod">
          <ac:chgData name="Mihai Budiu" userId="3fe408b5c12bb05c" providerId="LiveId" clId="{E02BFF55-DE8F-4362-9888-84CC482AFF38}" dt="2022-05-17T23:59:24.282" v="10007" actId="20577"/>
          <ac:spMkLst>
            <pc:docMk/>
            <pc:sldMk cId="1202448382" sldId="2147309222"/>
            <ac:spMk id="2" creationId="{0AF11B86-25C1-4436-A5B5-ECBC2BF8F3CA}"/>
          </ac:spMkLst>
        </pc:spChg>
        <pc:spChg chg="mod">
          <ac:chgData name="Mihai Budiu" userId="3fe408b5c12bb05c" providerId="LiveId" clId="{E02BFF55-DE8F-4362-9888-84CC482AFF38}" dt="2022-05-18T00:00:53.178" v="10034" actId="12"/>
          <ac:spMkLst>
            <pc:docMk/>
            <pc:sldMk cId="1202448382" sldId="2147309222"/>
            <ac:spMk id="3" creationId="{566E5345-160D-4B10-ACBF-24BDFCE3FA8A}"/>
          </ac:spMkLst>
        </pc:spChg>
        <pc:spChg chg="add mod">
          <ac:chgData name="Mihai Budiu" userId="3fe408b5c12bb05c" providerId="LiveId" clId="{E02BFF55-DE8F-4362-9888-84CC482AFF38}" dt="2022-05-18T00:01:16.639" v="10037" actId="1076"/>
          <ac:spMkLst>
            <pc:docMk/>
            <pc:sldMk cId="1202448382" sldId="2147309222"/>
            <ac:spMk id="11" creationId="{2B8031C1-C738-4D1A-8577-FC3496E75117}"/>
          </ac:spMkLst>
        </pc:spChg>
        <pc:picChg chg="add mod">
          <ac:chgData name="Mihai Budiu" userId="3fe408b5c12bb05c" providerId="LiveId" clId="{E02BFF55-DE8F-4362-9888-84CC482AFF38}" dt="2022-05-17T23:59:53.016" v="10010" actId="1076"/>
          <ac:picMkLst>
            <pc:docMk/>
            <pc:sldMk cId="1202448382" sldId="2147309222"/>
            <ac:picMk id="6" creationId="{CBA634CF-6DD6-4DB0-B2A4-5A98CD9A005C}"/>
          </ac:picMkLst>
        </pc:picChg>
        <pc:picChg chg="add del mod">
          <ac:chgData name="Mihai Budiu" userId="3fe408b5c12bb05c" providerId="LiveId" clId="{E02BFF55-DE8F-4362-9888-84CC482AFF38}" dt="2022-05-18T00:00:12.563" v="10016" actId="22"/>
          <ac:picMkLst>
            <pc:docMk/>
            <pc:sldMk cId="1202448382" sldId="2147309222"/>
            <ac:picMk id="8" creationId="{DC21A532-19EC-4800-A255-BD30908024B3}"/>
          </ac:picMkLst>
        </pc:picChg>
        <pc:picChg chg="add mod">
          <ac:chgData name="Mihai Budiu" userId="3fe408b5c12bb05c" providerId="LiveId" clId="{E02BFF55-DE8F-4362-9888-84CC482AFF38}" dt="2022-05-18T00:00:56.623" v="10035" actId="1076"/>
          <ac:picMkLst>
            <pc:docMk/>
            <pc:sldMk cId="1202448382" sldId="2147309222"/>
            <ac:picMk id="10" creationId="{07827027-70A5-4002-9DB3-C1B5B86A228E}"/>
          </ac:picMkLst>
        </pc:picChg>
      </pc:sldChg>
      <pc:sldChg chg="addSp delSp modSp new mod modAnim">
        <pc:chgData name="Mihai Budiu" userId="3fe408b5c12bb05c" providerId="LiveId" clId="{E02BFF55-DE8F-4362-9888-84CC482AFF38}" dt="2022-05-18T00:03:25.767" v="10100" actId="1076"/>
        <pc:sldMkLst>
          <pc:docMk/>
          <pc:sldMk cId="3688799286" sldId="2147309223"/>
        </pc:sldMkLst>
        <pc:spChg chg="mod">
          <ac:chgData name="Mihai Budiu" userId="3fe408b5c12bb05c" providerId="LiveId" clId="{E02BFF55-DE8F-4362-9888-84CC482AFF38}" dt="2022-05-18T00:02:02.262" v="10088" actId="20577"/>
          <ac:spMkLst>
            <pc:docMk/>
            <pc:sldMk cId="3688799286" sldId="2147309223"/>
            <ac:spMk id="2" creationId="{E56DBA9F-E1CB-4F91-9F18-B3A63DD9787B}"/>
          </ac:spMkLst>
        </pc:spChg>
        <pc:spChg chg="del">
          <ac:chgData name="Mihai Budiu" userId="3fe408b5c12bb05c" providerId="LiveId" clId="{E02BFF55-DE8F-4362-9888-84CC482AFF38}" dt="2022-05-18T00:01:49.977" v="10039" actId="22"/>
          <ac:spMkLst>
            <pc:docMk/>
            <pc:sldMk cId="3688799286" sldId="2147309223"/>
            <ac:spMk id="3" creationId="{CF3E9D97-F5AA-4AEA-990A-202038261DBF}"/>
          </ac:spMkLst>
        </pc:spChg>
        <pc:spChg chg="add mod">
          <ac:chgData name="Mihai Budiu" userId="3fe408b5c12bb05c" providerId="LiveId" clId="{E02BFF55-DE8F-4362-9888-84CC482AFF38}" dt="2022-05-18T00:02:26.988" v="10094" actId="2085"/>
          <ac:spMkLst>
            <pc:docMk/>
            <pc:sldMk cId="3688799286" sldId="2147309223"/>
            <ac:spMk id="7" creationId="{E39BDF64-874B-4791-9749-E0B7399A0A2D}"/>
          </ac:spMkLst>
        </pc:spChg>
        <pc:spChg chg="add mod">
          <ac:chgData name="Mihai Budiu" userId="3fe408b5c12bb05c" providerId="LiveId" clId="{E02BFF55-DE8F-4362-9888-84CC482AFF38}" dt="2022-05-18T00:03:17.455" v="10098" actId="571"/>
          <ac:spMkLst>
            <pc:docMk/>
            <pc:sldMk cId="3688799286" sldId="2147309223"/>
            <ac:spMk id="10" creationId="{FE444D18-2FD2-405C-8C30-EB36A3B8BD33}"/>
          </ac:spMkLst>
        </pc:spChg>
        <pc:spChg chg="add mod">
          <ac:chgData name="Mihai Budiu" userId="3fe408b5c12bb05c" providerId="LiveId" clId="{E02BFF55-DE8F-4362-9888-84CC482AFF38}" dt="2022-05-18T00:03:25.767" v="10100" actId="1076"/>
          <ac:spMkLst>
            <pc:docMk/>
            <pc:sldMk cId="3688799286" sldId="2147309223"/>
            <ac:spMk id="11" creationId="{4FDEC627-0934-46E6-B82E-5B8F366A1651}"/>
          </ac:spMkLst>
        </pc:spChg>
        <pc:picChg chg="add mod ord">
          <ac:chgData name="Mihai Budiu" userId="3fe408b5c12bb05c" providerId="LiveId" clId="{E02BFF55-DE8F-4362-9888-84CC482AFF38}" dt="2022-05-18T00:02:05.801" v="10089" actId="14100"/>
          <ac:picMkLst>
            <pc:docMk/>
            <pc:sldMk cId="3688799286" sldId="2147309223"/>
            <ac:picMk id="6" creationId="{7925039E-AAF4-4253-B7A6-263FC3D2DD4A}"/>
          </ac:picMkLst>
        </pc:picChg>
        <pc:picChg chg="add mod">
          <ac:chgData name="Mihai Budiu" userId="3fe408b5c12bb05c" providerId="LiveId" clId="{E02BFF55-DE8F-4362-9888-84CC482AFF38}" dt="2022-05-18T00:03:13.288" v="10097" actId="1076"/>
          <ac:picMkLst>
            <pc:docMk/>
            <pc:sldMk cId="3688799286" sldId="2147309223"/>
            <ac:picMk id="9" creationId="{B7CC866A-6669-4F3B-9206-0F583DC49223}"/>
          </ac:picMkLst>
        </pc:picChg>
      </pc:sldChg>
      <pc:sldMasterChg chg="delSldLayout">
        <pc:chgData name="Mihai Budiu" userId="3fe408b5c12bb05c" providerId="LiveId" clId="{E02BFF55-DE8F-4362-9888-84CC482AFF38}" dt="2022-05-17T01:05:52.326" v="319" actId="47"/>
        <pc:sldMasterMkLst>
          <pc:docMk/>
          <pc:sldMasterMk cId="3965604652" sldId="2147483648"/>
        </pc:sldMasterMkLst>
        <pc:sldLayoutChg chg="del">
          <pc:chgData name="Mihai Budiu" userId="3fe408b5c12bb05c" providerId="LiveId" clId="{E02BFF55-DE8F-4362-9888-84CC482AFF38}" dt="2022-05-17T01:05:52.326" v="319" actId="47"/>
          <pc:sldLayoutMkLst>
            <pc:docMk/>
            <pc:sldMasterMk cId="3965604652" sldId="2147483648"/>
            <pc:sldLayoutMk cId="3974067308" sldId="214748366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2081896872441"/>
          <c:y val="0.17687276166380383"/>
          <c:w val="0.82572439805371656"/>
          <c:h val="0.651067723066800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Avg. Time Taken to Calculate Health (minutes)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1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BC-42D8-9F63-57B958AA3C84}"/>
              </c:ext>
            </c:extLst>
          </c:dPt>
          <c:dPt>
            <c:idx val="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1BC-42D8-9F63-57B958AA3C84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BC-42D8-9F63-57B958AA3C84}"/>
              </c:ext>
            </c:extLst>
          </c:dPt>
          <c:dPt>
            <c:idx val="8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0070C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1BC-42D8-9F63-57B958AA3C84}"/>
              </c:ext>
            </c:extLst>
          </c:dPt>
          <c:dPt>
            <c:idx val="9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BC-42D8-9F63-57B958AA3C84}"/>
              </c:ext>
            </c:extLst>
          </c:dPt>
          <c:dPt>
            <c:idx val="10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BE-45BF-BC77-BD37E78319CF}"/>
              </c:ext>
            </c:extLst>
          </c:dPt>
          <c:dPt>
            <c:idx val="1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00B05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22-4196-90E7-1E9F2F1B5C8C}"/>
              </c:ext>
            </c:extLst>
          </c:dPt>
          <c:dPt>
            <c:idx val="1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noFill/>
                <a:prstDash val="sysDot"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F22-4196-90E7-1E9F2F1B5C8C}"/>
              </c:ext>
            </c:extLst>
          </c:dPt>
          <c:xVal>
            <c:numRef>
              <c:f>Sheet1!$A$3:$A$13</c:f>
              <c:numCache>
                <c:formatCode>General</c:formatCode>
                <c:ptCount val="11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864</c:v>
                </c:pt>
                <c:pt idx="4">
                  <c:v>1779</c:v>
                </c:pt>
                <c:pt idx="5">
                  <c:v>3226</c:v>
                </c:pt>
                <c:pt idx="6">
                  <c:v>5291</c:v>
                </c:pt>
                <c:pt idx="7">
                  <c:v>7371</c:v>
                </c:pt>
                <c:pt idx="8">
                  <c:v>8611</c:v>
                </c:pt>
                <c:pt idx="9">
                  <c:v>9430</c:v>
                </c:pt>
                <c:pt idx="10">
                  <c:v>13000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</c:v>
                </c:pt>
                <c:pt idx="1">
                  <c:v>20</c:v>
                </c:pt>
                <c:pt idx="2">
                  <c:v>30</c:v>
                </c:pt>
                <c:pt idx="3">
                  <c:v>60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20</c:v>
                </c:pt>
                <c:pt idx="10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A1BC-42D8-9F63-57B958AA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613183"/>
        <c:axId val="325184159"/>
      </c:scatterChart>
      <c:valAx>
        <c:axId val="322613183"/>
        <c:scaling>
          <c:orientation val="minMax"/>
          <c:max val="2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Tenants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84159"/>
        <c:crosses val="autoZero"/>
        <c:crossBetween val="midCat"/>
        <c:majorUnit val="10000"/>
      </c:valAx>
      <c:valAx>
        <c:axId val="325184159"/>
        <c:scaling>
          <c:orientation val="minMax"/>
          <c:max val="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Delay (minutes)</a:t>
                </a:r>
              </a:p>
            </c:rich>
          </c:tx>
          <c:layout>
            <c:manualLayout>
              <c:xMode val="edge"/>
              <c:yMode val="edge"/>
              <c:x val="5.0542398285485624E-2"/>
              <c:y val="0.21217392643635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13183"/>
        <c:crosses val="autoZero"/>
        <c:crossBetween val="midCat"/>
        <c:majorUnit val="2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69F0-8FE2-4B4D-98DC-C2D87B1863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4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90809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666" y="1600201"/>
            <a:ext cx="10975658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835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65543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252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99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444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7174-chain-png-imag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110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300.png"/><Relationship Id="rId4" Type="http://schemas.openxmlformats.org/officeDocument/2006/relationships/image" Target="../media/image24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38.png"/><Relationship Id="rId4" Type="http://schemas.openxmlformats.org/officeDocument/2006/relationships/image" Target="../media/image226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github.com/vmware/differential-datalo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png"/><Relationship Id="rId4" Type="http://schemas.openxmlformats.org/officeDocument/2006/relationships/image" Target="../media/image25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58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algeology2ed/chapter/13-4-stream-types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1.png"/><Relationship Id="rId11" Type="http://schemas.openxmlformats.org/officeDocument/2006/relationships/image" Target="../media/image264.png"/><Relationship Id="rId5" Type="http://schemas.openxmlformats.org/officeDocument/2006/relationships/image" Target="../media/image75.png"/><Relationship Id="rId10" Type="http://schemas.openxmlformats.org/officeDocument/2006/relationships/image" Target="../media/image2511.png"/><Relationship Id="rId4" Type="http://schemas.openxmlformats.org/officeDocument/2006/relationships/image" Target="../media/image74.png"/><Relationship Id="rId9" Type="http://schemas.openxmlformats.org/officeDocument/2006/relationships/image" Target="../media/image24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coins-disney-scrooge-mcduck-ducktales-donald-duck-wallpaper-brxr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76.png"/><Relationship Id="rId16" Type="http://schemas.openxmlformats.org/officeDocument/2006/relationships/image" Target="../media/image53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77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1" Type="http://schemas.openxmlformats.org/officeDocument/2006/relationships/image" Target="../media/image89.png"/><Relationship Id="rId7" Type="http://schemas.openxmlformats.org/officeDocument/2006/relationships/image" Target="../media/image320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9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00.png"/><Relationship Id="rId15" Type="http://schemas.openxmlformats.org/officeDocument/2006/relationships/image" Target="../media/image83.png"/><Relationship Id="rId10" Type="http://schemas.openxmlformats.org/officeDocument/2006/relationships/image" Target="../media/image350.png"/><Relationship Id="rId19" Type="http://schemas.openxmlformats.org/officeDocument/2006/relationships/image" Target="../media/image87.png"/><Relationship Id="rId9" Type="http://schemas.openxmlformats.org/officeDocument/2006/relationships/image" Target="../media/image340.pn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90.png"/><Relationship Id="rId7" Type="http://schemas.openxmlformats.org/officeDocument/2006/relationships/image" Target="../media/image630.png"/><Relationship Id="rId12" Type="http://schemas.openxmlformats.org/officeDocument/2006/relationships/image" Target="../media/image68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670.png"/><Relationship Id="rId5" Type="http://schemas.openxmlformats.org/officeDocument/2006/relationships/image" Target="../media/image610.png"/><Relationship Id="rId10" Type="http://schemas.openxmlformats.org/officeDocument/2006/relationships/image" Target="../media/image660.png"/><Relationship Id="rId4" Type="http://schemas.openxmlformats.org/officeDocument/2006/relationships/image" Target="../media/image91.png"/><Relationship Id="rId9" Type="http://schemas.openxmlformats.org/officeDocument/2006/relationships/image" Target="../media/image6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90.png"/><Relationship Id="rId7" Type="http://schemas.openxmlformats.org/officeDocument/2006/relationships/image" Target="../media/image7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50.png"/><Relationship Id="rId9" Type="http://schemas.openxmlformats.org/officeDocument/2006/relationships/image" Target="../media/image8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3" Type="http://schemas.openxmlformats.org/officeDocument/2006/relationships/image" Target="../media/image97.png"/><Relationship Id="rId7" Type="http://schemas.openxmlformats.org/officeDocument/2006/relationships/image" Target="../media/image900.png"/><Relationship Id="rId12" Type="http://schemas.openxmlformats.org/officeDocument/2006/relationships/image" Target="../media/image95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1.png"/><Relationship Id="rId11" Type="http://schemas.openxmlformats.org/officeDocument/2006/relationships/image" Target="../media/image940.png"/><Relationship Id="rId5" Type="http://schemas.openxmlformats.org/officeDocument/2006/relationships/image" Target="../media/image880.png"/><Relationship Id="rId10" Type="http://schemas.openxmlformats.org/officeDocument/2006/relationships/image" Target="../media/image930.png"/><Relationship Id="rId4" Type="http://schemas.openxmlformats.org/officeDocument/2006/relationships/image" Target="../media/image73.png"/><Relationship Id="rId9" Type="http://schemas.openxmlformats.org/officeDocument/2006/relationships/image" Target="../media/image9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7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0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33" Type="http://schemas.openxmlformats.org/officeDocument/2006/relationships/image" Target="../media/image160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32" Type="http://schemas.openxmlformats.org/officeDocument/2006/relationships/image" Target="../media/image159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5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31" Type="http://schemas.openxmlformats.org/officeDocument/2006/relationships/image" Target="../media/image158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4.png"/><Relationship Id="rId30" Type="http://schemas.openxmlformats.org/officeDocument/2006/relationships/image" Target="../media/image157.png"/><Relationship Id="rId8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support/services/skyline.html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1150.png"/><Relationship Id="rId7" Type="http://schemas.openxmlformats.org/officeDocument/2006/relationships/image" Target="../media/image119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0.png"/><Relationship Id="rId11" Type="http://schemas.openxmlformats.org/officeDocument/2006/relationships/image" Target="../media/image1230.png"/><Relationship Id="rId5" Type="http://schemas.openxmlformats.org/officeDocument/2006/relationships/image" Target="../media/image1170.png"/><Relationship Id="rId10" Type="http://schemas.openxmlformats.org/officeDocument/2006/relationships/image" Target="../media/image1221.png"/><Relationship Id="rId4" Type="http://schemas.openxmlformats.org/officeDocument/2006/relationships/image" Target="../media/image1160.png"/><Relationship Id="rId9" Type="http://schemas.openxmlformats.org/officeDocument/2006/relationships/image" Target="../media/image1212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1.png"/><Relationship Id="rId21" Type="http://schemas.openxmlformats.org/officeDocument/2006/relationships/image" Target="../media/image1420.png"/><Relationship Id="rId7" Type="http://schemas.openxmlformats.org/officeDocument/2006/relationships/image" Target="../media/image1290.png"/><Relationship Id="rId17" Type="http://schemas.openxmlformats.org/officeDocument/2006/relationships/image" Target="../media/image1391.png"/><Relationship Id="rId2" Type="http://schemas.openxmlformats.org/officeDocument/2006/relationships/image" Target="../media/image1130.png"/><Relationship Id="rId16" Type="http://schemas.openxmlformats.org/officeDocument/2006/relationships/image" Target="../media/image1380.png"/><Relationship Id="rId20" Type="http://schemas.openxmlformats.org/officeDocument/2006/relationships/image" Target="../media/image1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5" Type="http://schemas.openxmlformats.org/officeDocument/2006/relationships/image" Target="../media/image1370.png"/><Relationship Id="rId19" Type="http://schemas.openxmlformats.org/officeDocument/2006/relationships/image" Target="../media/image1400.png"/><Relationship Id="rId14" Type="http://schemas.openxmlformats.org/officeDocument/2006/relationships/image" Target="../media/image13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13" Type="http://schemas.openxmlformats.org/officeDocument/2006/relationships/image" Target="../media/image1350.png"/><Relationship Id="rId18" Type="http://schemas.openxmlformats.org/officeDocument/2006/relationships/image" Target="../media/image1390.png"/><Relationship Id="rId3" Type="http://schemas.openxmlformats.org/officeDocument/2006/relationships/image" Target="../media/image1141.png"/><Relationship Id="rId21" Type="http://schemas.openxmlformats.org/officeDocument/2006/relationships/image" Target="../media/image1420.png"/><Relationship Id="rId7" Type="http://schemas.openxmlformats.org/officeDocument/2006/relationships/image" Target="../media/image1290.png"/><Relationship Id="rId12" Type="http://schemas.openxmlformats.org/officeDocument/2006/relationships/image" Target="../media/image1340.png"/><Relationship Id="rId17" Type="http://schemas.openxmlformats.org/officeDocument/2006/relationships/image" Target="../media/image1391.png"/><Relationship Id="rId25" Type="http://schemas.openxmlformats.org/officeDocument/2006/relationships/image" Target="../media/image1460.png"/><Relationship Id="rId2" Type="http://schemas.openxmlformats.org/officeDocument/2006/relationships/image" Target="../media/image172.png"/><Relationship Id="rId16" Type="http://schemas.openxmlformats.org/officeDocument/2006/relationships/image" Target="../media/image1380.png"/><Relationship Id="rId20" Type="http://schemas.openxmlformats.org/officeDocument/2006/relationships/image" Target="../media/image1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1" Type="http://schemas.openxmlformats.org/officeDocument/2006/relationships/image" Target="../media/image1330.png"/><Relationship Id="rId24" Type="http://schemas.openxmlformats.org/officeDocument/2006/relationships/image" Target="../media/image1450.png"/><Relationship Id="rId5" Type="http://schemas.openxmlformats.org/officeDocument/2006/relationships/image" Target="../media/image1250.png"/><Relationship Id="rId15" Type="http://schemas.openxmlformats.org/officeDocument/2006/relationships/image" Target="../media/image1370.png"/><Relationship Id="rId23" Type="http://schemas.openxmlformats.org/officeDocument/2006/relationships/image" Target="../media/image1440.png"/><Relationship Id="rId10" Type="http://schemas.openxmlformats.org/officeDocument/2006/relationships/image" Target="../media/image1320.png"/><Relationship Id="rId19" Type="http://schemas.openxmlformats.org/officeDocument/2006/relationships/image" Target="../media/image1400.png"/><Relationship Id="rId4" Type="http://schemas.openxmlformats.org/officeDocument/2006/relationships/image" Target="../media/image1260.png"/><Relationship Id="rId9" Type="http://schemas.openxmlformats.org/officeDocument/2006/relationships/image" Target="../media/image1311.png"/><Relationship Id="rId14" Type="http://schemas.openxmlformats.org/officeDocument/2006/relationships/image" Target="../media/image1360.png"/><Relationship Id="rId22" Type="http://schemas.openxmlformats.org/officeDocument/2006/relationships/image" Target="../media/image1430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0.png"/><Relationship Id="rId18" Type="http://schemas.openxmlformats.org/officeDocument/2006/relationships/image" Target="../media/image1390.png"/><Relationship Id="rId26" Type="http://schemas.openxmlformats.org/officeDocument/2006/relationships/image" Target="../media/image178.png"/><Relationship Id="rId3" Type="http://schemas.openxmlformats.org/officeDocument/2006/relationships/image" Target="../media/image173.png"/><Relationship Id="rId21" Type="http://schemas.openxmlformats.org/officeDocument/2006/relationships/image" Target="../media/image1420.png"/><Relationship Id="rId7" Type="http://schemas.openxmlformats.org/officeDocument/2006/relationships/image" Target="../media/image177.png"/><Relationship Id="rId12" Type="http://schemas.openxmlformats.org/officeDocument/2006/relationships/image" Target="../media/image1340.png"/><Relationship Id="rId17" Type="http://schemas.openxmlformats.org/officeDocument/2006/relationships/image" Target="../media/image1391.png"/><Relationship Id="rId25" Type="http://schemas.openxmlformats.org/officeDocument/2006/relationships/image" Target="../media/image1460.png"/><Relationship Id="rId33" Type="http://schemas.openxmlformats.org/officeDocument/2006/relationships/image" Target="../media/image18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80.png"/><Relationship Id="rId20" Type="http://schemas.openxmlformats.org/officeDocument/2006/relationships/image" Target="../media/image1411.png"/><Relationship Id="rId29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330.png"/><Relationship Id="rId24" Type="http://schemas.openxmlformats.org/officeDocument/2006/relationships/image" Target="../media/image1450.png"/><Relationship Id="rId32" Type="http://schemas.openxmlformats.org/officeDocument/2006/relationships/image" Target="../media/image184.png"/><Relationship Id="rId5" Type="http://schemas.openxmlformats.org/officeDocument/2006/relationships/image" Target="../media/image175.png"/><Relationship Id="rId15" Type="http://schemas.openxmlformats.org/officeDocument/2006/relationships/image" Target="../media/image1370.png"/><Relationship Id="rId23" Type="http://schemas.openxmlformats.org/officeDocument/2006/relationships/image" Target="../media/image1440.png"/><Relationship Id="rId28" Type="http://schemas.openxmlformats.org/officeDocument/2006/relationships/image" Target="../media/image180.png"/><Relationship Id="rId10" Type="http://schemas.openxmlformats.org/officeDocument/2006/relationships/image" Target="../media/image1320.png"/><Relationship Id="rId19" Type="http://schemas.openxmlformats.org/officeDocument/2006/relationships/image" Target="../media/image1400.png"/><Relationship Id="rId31" Type="http://schemas.openxmlformats.org/officeDocument/2006/relationships/image" Target="../media/image183.png"/><Relationship Id="rId4" Type="http://schemas.openxmlformats.org/officeDocument/2006/relationships/image" Target="../media/image174.png"/><Relationship Id="rId14" Type="http://schemas.openxmlformats.org/officeDocument/2006/relationships/image" Target="../media/image1360.png"/><Relationship Id="rId22" Type="http://schemas.openxmlformats.org/officeDocument/2006/relationships/image" Target="../media/image1430.png"/><Relationship Id="rId27" Type="http://schemas.openxmlformats.org/officeDocument/2006/relationships/image" Target="../media/image179.png"/><Relationship Id="rId30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0.png"/><Relationship Id="rId26" Type="http://schemas.openxmlformats.org/officeDocument/2006/relationships/image" Target="../media/image178.png"/><Relationship Id="rId3" Type="http://schemas.openxmlformats.org/officeDocument/2006/relationships/image" Target="../media/image173.png"/><Relationship Id="rId12" Type="http://schemas.openxmlformats.org/officeDocument/2006/relationships/image" Target="../media/image1340.png"/><Relationship Id="rId25" Type="http://schemas.openxmlformats.org/officeDocument/2006/relationships/image" Target="../media/image1460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330.png"/><Relationship Id="rId24" Type="http://schemas.openxmlformats.org/officeDocument/2006/relationships/image" Target="../media/image1450.png"/><Relationship Id="rId32" Type="http://schemas.openxmlformats.org/officeDocument/2006/relationships/image" Target="../media/image184.png"/><Relationship Id="rId5" Type="http://schemas.openxmlformats.org/officeDocument/2006/relationships/image" Target="../media/image186.png"/><Relationship Id="rId23" Type="http://schemas.openxmlformats.org/officeDocument/2006/relationships/image" Target="../media/image1440.png"/><Relationship Id="rId28" Type="http://schemas.openxmlformats.org/officeDocument/2006/relationships/image" Target="../media/image180.png"/><Relationship Id="rId10" Type="http://schemas.openxmlformats.org/officeDocument/2006/relationships/image" Target="../media/image1320.png"/><Relationship Id="rId31" Type="http://schemas.openxmlformats.org/officeDocument/2006/relationships/image" Target="../media/image183.png"/><Relationship Id="rId4" Type="http://schemas.openxmlformats.org/officeDocument/2006/relationships/image" Target="../media/image174.png"/><Relationship Id="rId22" Type="http://schemas.openxmlformats.org/officeDocument/2006/relationships/image" Target="../media/image1430.png"/><Relationship Id="rId27" Type="http://schemas.openxmlformats.org/officeDocument/2006/relationships/image" Target="../media/image179.png"/><Relationship Id="rId30" Type="http://schemas.openxmlformats.org/officeDocument/2006/relationships/image" Target="../media/image1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coins-disney-scrooge-mcduck-ducktales-donald-duck-wallpaper-brxr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1.png"/><Relationship Id="rId13" Type="http://schemas.openxmlformats.org/officeDocument/2006/relationships/image" Target="../media/image1561.png"/><Relationship Id="rId18" Type="http://schemas.openxmlformats.org/officeDocument/2006/relationships/image" Target="../media/image1612.png"/><Relationship Id="rId3" Type="http://schemas.openxmlformats.org/officeDocument/2006/relationships/image" Target="../media/image1770.png"/><Relationship Id="rId21" Type="http://schemas.openxmlformats.org/officeDocument/2006/relationships/image" Target="../media/image195.png"/><Relationship Id="rId7" Type="http://schemas.openxmlformats.org/officeDocument/2006/relationships/image" Target="../media/image1540.png"/><Relationship Id="rId12" Type="http://schemas.openxmlformats.org/officeDocument/2006/relationships/image" Target="../media/image1860.png"/><Relationship Id="rId17" Type="http://schemas.openxmlformats.org/officeDocument/2006/relationships/image" Target="../media/image1600.png"/><Relationship Id="rId25" Type="http://schemas.openxmlformats.org/officeDocument/2006/relationships/image" Target="../media/image199.png"/><Relationship Id="rId2" Type="http://schemas.openxmlformats.org/officeDocument/2006/relationships/image" Target="../media/image192.png"/><Relationship Id="rId16" Type="http://schemas.openxmlformats.org/officeDocument/2006/relationships/image" Target="../media/image1590.png"/><Relationship Id="rId20" Type="http://schemas.openxmlformats.org/officeDocument/2006/relationships/image" Target="../media/image16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0.png"/><Relationship Id="rId11" Type="http://schemas.openxmlformats.org/officeDocument/2006/relationships/image" Target="../media/image1850.png"/><Relationship Id="rId24" Type="http://schemas.openxmlformats.org/officeDocument/2006/relationships/image" Target="../media/image198.png"/><Relationship Id="rId5" Type="http://schemas.openxmlformats.org/officeDocument/2006/relationships/image" Target="../media/image1520.png"/><Relationship Id="rId15" Type="http://schemas.openxmlformats.org/officeDocument/2006/relationships/image" Target="../media/image1580.png"/><Relationship Id="rId23" Type="http://schemas.openxmlformats.org/officeDocument/2006/relationships/image" Target="../media/image197.png"/><Relationship Id="rId10" Type="http://schemas.openxmlformats.org/officeDocument/2006/relationships/image" Target="../media/image1840.png"/><Relationship Id="rId19" Type="http://schemas.openxmlformats.org/officeDocument/2006/relationships/image" Target="../media/image1621.png"/><Relationship Id="rId4" Type="http://schemas.openxmlformats.org/officeDocument/2006/relationships/image" Target="../media/image1780.png"/><Relationship Id="rId9" Type="http://schemas.openxmlformats.org/officeDocument/2006/relationships/image" Target="../media/image1830.png"/><Relationship Id="rId14" Type="http://schemas.openxmlformats.org/officeDocument/2006/relationships/image" Target="../media/image1571.png"/><Relationship Id="rId22" Type="http://schemas.openxmlformats.org/officeDocument/2006/relationships/image" Target="../media/image19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3" Type="http://schemas.openxmlformats.org/officeDocument/2006/relationships/image" Target="../media/image128.png"/><Relationship Id="rId7" Type="http://schemas.openxmlformats.org/officeDocument/2006/relationships/image" Target="../media/image170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1.png"/><Relationship Id="rId5" Type="http://schemas.openxmlformats.org/officeDocument/2006/relationships/image" Target="../media/image193.png"/><Relationship Id="rId4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0.png"/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20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0.png"/><Relationship Id="rId2" Type="http://schemas.openxmlformats.org/officeDocument/2006/relationships/image" Target="../media/image19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differential-datalog/" TargetMode="External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arxiv.org/abs/2203.16684" TargetMode="External"/><Relationship Id="rId4" Type="http://schemas.openxmlformats.org/officeDocument/2006/relationships/hyperlink" Target="https://github.com/vmware/database-stream-processor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coins-disney-scrooge-mcduck-ducktales-donald-duck-wallpaper-brxr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0.png"/><Relationship Id="rId5" Type="http://schemas.openxmlformats.org/officeDocument/2006/relationships/image" Target="../media/image2040.png"/><Relationship Id="rId4" Type="http://schemas.openxmlformats.org/officeDocument/2006/relationships/image" Target="../media/image20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6684" TargetMode="External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jlascar/14772280566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photo/152829/newtons-cradle-balls-sphere-action-reaction" TargetMode="External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0.png"/><Relationship Id="rId2" Type="http://schemas.openxmlformats.org/officeDocument/2006/relationships/image" Target="../media/image2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0.png"/><Relationship Id="rId4" Type="http://schemas.openxmlformats.org/officeDocument/2006/relationships/image" Target="../media/image79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34.jf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243401"/>
            <a:ext cx="11786886" cy="2998720"/>
          </a:xfrm>
        </p:spPr>
        <p:txBody>
          <a:bodyPr>
            <a:normAutofit/>
          </a:bodyPr>
          <a:lstStyle/>
          <a:p>
            <a:r>
              <a:rPr lang="en-US" b="1" dirty="0"/>
              <a:t>DBSP:</a:t>
            </a:r>
            <a:br>
              <a:rPr lang="en-US" dirty="0"/>
            </a:br>
            <a:r>
              <a:rPr lang="en-US" sz="5300" dirty="0">
                <a:effectLst/>
              </a:rPr>
              <a:t>Streaming </a:t>
            </a:r>
            <a:r>
              <a:rPr lang="en-US" sz="5300" dirty="0"/>
              <a:t>I</a:t>
            </a:r>
            <a:r>
              <a:rPr lang="en-US" sz="5300" dirty="0">
                <a:effectLst/>
              </a:rPr>
              <a:t>ncremental Computation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3495554"/>
            <a:ext cx="9144000" cy="3119045"/>
          </a:xfrm>
        </p:spPr>
        <p:txBody>
          <a:bodyPr>
            <a:normAutofit/>
          </a:bodyPr>
          <a:lstStyle/>
          <a:p>
            <a:r>
              <a:rPr lang="en-US" dirty="0"/>
              <a:t>Mihai Budiu, Leonid Ryzhyk - VMWare Research </a:t>
            </a:r>
          </a:p>
          <a:p>
            <a:r>
              <a:rPr lang="en-US" dirty="0"/>
              <a:t>Frank McSherry – Materialize.io</a:t>
            </a:r>
          </a:p>
          <a:p>
            <a:r>
              <a:rPr lang="en-US" dirty="0"/>
              <a:t>Val Tannen – University of Pennsylvania</a:t>
            </a:r>
          </a:p>
          <a:p>
            <a:endParaRPr lang="en-US" dirty="0"/>
          </a:p>
          <a:p>
            <a:r>
              <a:rPr lang="en-US" dirty="0"/>
              <a:t>May 18, 2022</a:t>
            </a:r>
          </a:p>
          <a:p>
            <a:r>
              <a:rPr lang="en-US" dirty="0"/>
              <a:t>Databricks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1F0A3-FC60-4548-8494-A349F4CC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9959"/>
            <a:ext cx="12192000" cy="14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The incremental version of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989067" y="2117438"/>
            <a:ext cx="289945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18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186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66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660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7B64B37-BCF0-4182-A1A7-82554487D88E}"/>
              </a:ext>
            </a:extLst>
          </p:cNvPr>
          <p:cNvGrpSpPr/>
          <p:nvPr/>
        </p:nvGrpSpPr>
        <p:grpSpPr>
          <a:xfrm>
            <a:off x="2054682" y="542190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CC36B8C-E268-45D9-AC54-A4049EDDBA8F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CC36B8C-E268-45D9-AC54-A4049EDDB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F72E199-78B3-418C-96D7-74E931920F7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F72E199-78B3-418C-96D7-74E931920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F931889-087F-4316-B27C-74A1013C597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F931889-087F-4316-B27C-74A1013C5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93F6741-CA5F-4563-A75A-FA0E67FE64A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93F6741-CA5F-4563-A75A-FA0E67FE64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F087F-3A8D-4046-89D5-105FBAC2FAC3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B3DFFB-D542-4010-A839-07C64C75A32C}"/>
              </a:ext>
            </a:extLst>
          </p:cNvPr>
          <p:cNvGrpSpPr/>
          <p:nvPr/>
        </p:nvGrpSpPr>
        <p:grpSpPr>
          <a:xfrm>
            <a:off x="6327507" y="5421904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7DB2E08-5B58-4C0E-92E3-3BF347A47B5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7DB2E08-5B58-4C0E-92E3-3BF347A47B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8F534B9-13F6-407F-9E34-63000B0CCA8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8F534B9-13F6-407F-9E34-63000B0CCA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876E019-8CE7-4D12-AFD8-68AF4EBB243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876E019-8CE7-4D12-AFD8-68AF4EBB24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234999-45E5-416F-8BE2-7DEFD881AE7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234999-45E5-416F-8BE2-7DEFD881A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1896F-31D5-438F-A32C-078C7A5C84D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6F1B117-13FC-4036-BC80-52EDCE48F6C5}"/>
                  </a:ext>
                </a:extLst>
              </p:cNvPr>
              <p:cNvSpPr/>
              <p:nvPr/>
            </p:nvSpPr>
            <p:spPr>
              <a:xfrm>
                <a:off x="5208609" y="542258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6F1B117-13FC-4036-BC80-52EDCE48F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609" y="5422585"/>
                <a:ext cx="512233" cy="370932"/>
              </a:xfrm>
              <a:prstGeom prst="rect">
                <a:avLst/>
              </a:prstGeom>
              <a:blipFill>
                <a:blip r:embed="rId15"/>
                <a:stretch>
                  <a:fillRect b="-769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96D81CD-0E72-4E34-A7B9-468DCD5AD5BB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4372284" y="5606570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8FF931-69BB-4165-9FCF-D34579FA13B9}"/>
              </a:ext>
            </a:extLst>
          </p:cNvPr>
          <p:cNvCxnSpPr>
            <a:cxnSpLocks/>
            <a:stCxn id="38" idx="3"/>
            <a:endCxn id="33" idx="1"/>
          </p:cNvCxnSpPr>
          <p:nvPr/>
        </p:nvCxnSpPr>
        <p:spPr>
          <a:xfrm flipV="1">
            <a:off x="5720842" y="5606570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CFDAA0E-3E8D-4735-BD76-6CAEBD9B2F4E}"/>
                  </a:ext>
                </a:extLst>
              </p:cNvPr>
              <p:cNvSpPr txBox="1"/>
              <p:nvPr/>
            </p:nvSpPr>
            <p:spPr>
              <a:xfrm>
                <a:off x="388303" y="1218226"/>
                <a:ext cx="63902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Consider a program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CFDAA0E-3E8D-4735-BD76-6CAEBD9B2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03" y="1218226"/>
                <a:ext cx="6390288" cy="523220"/>
              </a:xfrm>
              <a:prstGeom prst="rect">
                <a:avLst/>
              </a:prstGeom>
              <a:blipFill>
                <a:blip r:embed="rId19"/>
                <a:stretch>
                  <a:fillRect l="-2004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7486896-A15A-4306-85BC-BC97B2740543}"/>
                  </a:ext>
                </a:extLst>
              </p:cNvPr>
              <p:cNvSpPr txBox="1"/>
              <p:nvPr/>
            </p:nvSpPr>
            <p:spPr>
              <a:xfrm>
                <a:off x="625388" y="4235765"/>
                <a:ext cx="11142051" cy="965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1" dirty="0"/>
                  <a:t>Definition</a:t>
                </a:r>
                <a:r>
                  <a:rPr lang="en-US" sz="2800" dirty="0"/>
                  <a:t>: The incremental version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 dirty="0"/>
                  <a:t> is a program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computing directly on changes: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7486896-A15A-4306-85BC-BC97B2740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88" y="4235765"/>
                <a:ext cx="11142051" cy="965264"/>
              </a:xfrm>
              <a:prstGeom prst="rect">
                <a:avLst/>
              </a:prstGeom>
              <a:blipFill>
                <a:blip r:embed="rId20"/>
                <a:stretch>
                  <a:fillRect l="-1149" t="-5063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6567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CBDF2-C418-476B-B079-3A75A5FA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65" y="1646238"/>
            <a:ext cx="6273179" cy="107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AAF0B-1EA3-44D7-B805-2C79679D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8" y="3764732"/>
            <a:ext cx="5267459" cy="1222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313645" y="5969655"/>
            <a:ext cx="900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proves the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331594" y="1379027"/>
            <a:ext cx="3760631" cy="1527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9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731632-D218-4881-92B3-D49E9B30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76" y="5761571"/>
            <a:ext cx="5038908" cy="1096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FE88D-5745-414E-8724-36B92C1C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64" y="4483854"/>
            <a:ext cx="6305274" cy="1173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3F6A6-0185-4EF2-8979-AB7C3783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270" y="1231879"/>
            <a:ext cx="5267459" cy="122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93CBD-CDC0-4DDE-808B-6F3C26BC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03255"/>
            <a:ext cx="10515600" cy="712407"/>
          </a:xfrm>
        </p:spPr>
        <p:txBody>
          <a:bodyPr/>
          <a:lstStyle/>
          <a:p>
            <a:r>
              <a:rPr lang="en-US" dirty="0"/>
              <a:t>Incremental recursive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Start with semi-naïve evaluation circuit 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the circuit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Incrementalize: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chain and cycle rules: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  <a:blipFill>
                <a:blip r:embed="rId5"/>
                <a:stretch>
                  <a:fillRect l="-1217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25EA4-ED50-4EB5-8E20-BCEC90A1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D2AB6-EDBB-4ED5-88F7-F25DE142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978" y="2844834"/>
            <a:ext cx="3425397" cy="11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22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71" y="2735722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1040533" y="3236268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1016063" y="3236268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657601" y="3513267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6454832" y="4279661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2545579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A4E3-14FC-440C-A8CA-F712CCE0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Synthesized from DDlog programs such as</a:t>
                </a:r>
                <a:br>
                  <a:rPr lang="en-US" dirty="0"/>
                </a:br>
                <a:r>
                  <a:rPr lang="en-US" dirty="0">
                    <a:latin typeface="Consolas" panose="020B0609020204030204" pitchFamily="49" charset="0"/>
                  </a:rPr>
                  <a:t>O(v) :- I(x),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var</a:t>
                </a:r>
                <a:r>
                  <a:rPr lang="en-US" dirty="0">
                    <a:latin typeface="Consolas" panose="020B0609020204030204" pitchFamily="49" charset="0"/>
                  </a:rPr>
                  <a:t> v = f(x).</a:t>
                </a:r>
              </a:p>
              <a:p>
                <a:r>
                  <a:rPr lang="en-US" dirty="0"/>
                  <a:t>The implementation lifts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every element of a stream</a:t>
                </a:r>
              </a:p>
              <a:p>
                <a:r>
                  <a:rPr lang="en-US" dirty="0"/>
                  <a:t>Note: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FA-F147-4FF8-ADC4-4BCB1D1E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35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Aggregation functions such as SUM, COUNT are linear functions</a:t>
                </a:r>
                <a:br>
                  <a:rPr lang="en-US" dirty="0"/>
                </a:b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But not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≝1⋅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/>
                  <a:t>weighted sum is linear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16" y="3902142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45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F9B7-172A-4404-9A43-098A7635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dirty="0" err="1"/>
              <a:t>Flatmap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the operator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Same definition as map, but the type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different</a:t>
                </a:r>
              </a:p>
              <a:p>
                <a:r>
                  <a:rPr lang="en-US" dirty="0"/>
                  <a:t>In DDlog </a:t>
                </a:r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is a keyword and has no function parameter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input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I(set: </a:t>
                </a:r>
                <a:r>
                  <a:rPr lang="en-US" dirty="0">
                    <a:solidFill>
                      <a:srgbClr val="FF0000"/>
                    </a:solidFill>
                    <a:effectLst/>
                    <a:latin typeface="Consolas" panose="020B0609020204030204" pitchFamily="49" charset="0"/>
                  </a:rPr>
                  <a:t>Set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&lt;T&gt;)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output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O(t: T)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O(v) :- I(set), v = </a:t>
                </a:r>
                <a:r>
                  <a:rPr lang="en-US" dirty="0" err="1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Flatmap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(set). 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// O = union of all sets in I</a:t>
                </a: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= </a:t>
                </a: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↦ 1⋅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</a:t>
                </a:r>
                <a:r>
                  <a:rPr lang="en-US" dirty="0"/>
                  <a:t> is also a linear transformation on streams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  <a:blipFill>
                <a:blip r:embed="rId2"/>
                <a:stretch>
                  <a:fillRect l="-1043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E97EF-55A4-4FF4-B5C3-9F519B46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54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an arbitrary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the function </a:t>
                </a: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is a group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  <a:blipFill>
                <a:blip r:embed="rId2"/>
                <a:stretch>
                  <a:fillRect l="-1043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39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772-E036-480B-8B78-643F09D3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incremental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scalar types, 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Define recursively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a linear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we still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ADE04-1141-447E-99E7-EC8A536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78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:r>
                  <a:rPr lang="en-US" b="0" i="1" dirty="0"/>
                  <a:t>Q</a:t>
                </a:r>
                <a:r>
                  <a:rPr lang="en-US" b="0" dirty="0"/>
                  <a:t> the following two are equivalent</a:t>
                </a:r>
                <a:br>
                  <a:rPr lang="en-US" b="0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has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207973" y="2363895"/>
            <a:ext cx="861646" cy="4601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1972240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86AC-8026-4A6D-85F0-A3B63FDE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FC736-22F5-418C-B746-73E529DC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take a query plan and generate an incremental plan from it</a:t>
            </a:r>
          </a:p>
          <a:p>
            <a:r>
              <a:rPr lang="en-US" dirty="0"/>
              <a:t>The incremental plan has the same “shape”</a:t>
            </a:r>
          </a:p>
          <a:p>
            <a:r>
              <a:rPr lang="en-US" dirty="0"/>
              <a:t>It only computes on changes</a:t>
            </a:r>
          </a:p>
          <a:p>
            <a:r>
              <a:rPr lang="en-US" dirty="0"/>
              <a:t>It does strictly less work if changes are assumed to be small</a:t>
            </a:r>
          </a:p>
          <a:p>
            <a:endParaRPr lang="en-US" dirty="0"/>
          </a:p>
          <a:p>
            <a:r>
              <a:rPr lang="en-US" dirty="0"/>
              <a:t>No one knows what optimality is for incremental plans</a:t>
            </a:r>
          </a:p>
          <a:p>
            <a:r>
              <a:rPr lang="en-US" dirty="0"/>
              <a:t>The optimal (non-incremental) plan depends on the data</a:t>
            </a:r>
          </a:p>
          <a:p>
            <a:r>
              <a:rPr lang="en-US" dirty="0"/>
              <a:t>The optima incremental plan would depend on all future changes!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C69C-536D-48D9-B0B7-336C2916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839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query end-to-end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E(h: Node , t: Node )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R(s: Node , t: Node )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x ) : - E (x , _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x ) : - E (_ , x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y ) : - E (x , y 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 , y ) : - E (x , z), R(z , y ).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76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Recursive version</a:t>
            </a:r>
          </a:p>
        </p:txBody>
      </p:sp>
    </p:spTree>
    <p:extLst>
      <p:ext uri="{BB962C8B-B14F-4D97-AF65-F5344CB8AC3E}">
        <p14:creationId xmlns:p14="http://schemas.microsoft.com/office/powerpoint/2010/main" val="39362880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lifted and incremental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5345-160D-4B10-ACBF-24BDFCE3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9123"/>
            <a:ext cx="10515600" cy="19878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634CF-6DD6-4DB0-B2A4-5A98CD9A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960" y="1603578"/>
            <a:ext cx="5323159" cy="1765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27027-70A5-4002-9DB3-C1B5B86A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282" y="3921421"/>
            <a:ext cx="6130534" cy="211128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6688529" y="3447451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example: lifted and </a:t>
            </a:r>
            <a:r>
              <a:rPr lang="en-US" dirty="0" err="1"/>
              <a:t>incrementalized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486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30" y="4225674"/>
            <a:ext cx="6196073" cy="20179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8197514" y="3742284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Datalog Compiler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947333"/>
                <a:ext cx="11076327" cy="4229630"/>
              </a:xfrm>
            </p:spPr>
            <p:txBody>
              <a:bodyPr/>
              <a:lstStyle/>
              <a:p>
                <a:r>
                  <a:rPr lang="en-US" dirty="0"/>
                  <a:t>Input: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(written in Datalog)</a:t>
                </a:r>
              </a:p>
              <a:p>
                <a:r>
                  <a:rPr lang="en-US" dirty="0"/>
                  <a:t>Output: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(written in Rust)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0563C1"/>
                  </a:solidFill>
                </a:endParaRPr>
              </a:p>
              <a:p>
                <a:r>
                  <a:rPr lang="en-US" dirty="0">
                    <a:solidFill>
                      <a:srgbClr val="0563C1"/>
                    </a:solidFill>
                    <a:hlinkClick r:id="rId2"/>
                  </a:rPr>
                  <a:t>https://github.com/vmware/differential-datalog/</a:t>
                </a:r>
                <a:endParaRPr lang="en-US" dirty="0">
                  <a:solidFill>
                    <a:srgbClr val="0563C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947333"/>
                <a:ext cx="11076327" cy="4229630"/>
              </a:xfrm>
              <a:blipFill>
                <a:blip r:embed="rId3"/>
                <a:stretch>
                  <a:fillRect l="-991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BC2C483-96AA-473A-A99E-D5F31F065CE6}"/>
              </a:ext>
            </a:extLst>
          </p:cNvPr>
          <p:cNvSpPr/>
          <p:nvPr/>
        </p:nvSpPr>
        <p:spPr>
          <a:xfrm>
            <a:off x="6288085" y="3544419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756F52D-84C0-49AC-8771-9923DD37CE01}"/>
              </a:ext>
            </a:extLst>
          </p:cNvPr>
          <p:cNvSpPr/>
          <p:nvPr/>
        </p:nvSpPr>
        <p:spPr>
          <a:xfrm>
            <a:off x="4073269" y="3544419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AAB61-A2C3-40CB-AAE2-D08C9D880304}"/>
              </a:ext>
            </a:extLst>
          </p:cNvPr>
          <p:cNvSpPr/>
          <p:nvPr/>
        </p:nvSpPr>
        <p:spPr>
          <a:xfrm>
            <a:off x="4613089" y="3171735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88E459-97D5-43B8-90D4-95D2483C94BF}"/>
              </a:ext>
            </a:extLst>
          </p:cNvPr>
          <p:cNvSpPr txBox="1"/>
          <p:nvPr/>
        </p:nvSpPr>
        <p:spPr>
          <a:xfrm>
            <a:off x="2597357" y="3272703"/>
            <a:ext cx="1426673" cy="13846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DDlog</a:t>
            </a:r>
          </a:p>
          <a:p>
            <a:pPr algn="ctr"/>
            <a:r>
              <a:rPr lang="en-US" sz="2799" dirty="0"/>
              <a:t>program</a:t>
            </a:r>
          </a:p>
          <a:p>
            <a:pPr algn="ctr"/>
            <a:endParaRPr lang="en-US" sz="27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E48455-45B8-4D16-92CC-AEB0164B5827}"/>
                  </a:ext>
                </a:extLst>
              </p:cNvPr>
              <p:cNvSpPr txBox="1"/>
              <p:nvPr/>
            </p:nvSpPr>
            <p:spPr>
              <a:xfrm>
                <a:off x="6937498" y="3248563"/>
                <a:ext cx="1423467" cy="138461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E48455-45B8-4D16-92CC-AEB0164B5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498" y="3248563"/>
                <a:ext cx="1423467" cy="1384611"/>
              </a:xfrm>
              <a:prstGeom prst="rect">
                <a:avLst/>
              </a:prstGeom>
              <a:blipFill>
                <a:blip r:embed="rId4"/>
                <a:stretch>
                  <a:fillRect l="-8120" t="-4405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0589782-7667-4C87-B8DD-32722B87123E}"/>
                  </a:ext>
                </a:extLst>
              </p:cNvPr>
              <p:cNvSpPr/>
              <p:nvPr/>
            </p:nvSpPr>
            <p:spPr>
              <a:xfrm>
                <a:off x="3068783" y="4110113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0589782-7667-4C87-B8DD-32722B871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3" y="4110113"/>
                <a:ext cx="555520" cy="5230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833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72CE-1B29-4B32-82EE-5434F798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25F-1391-49DF-AAB3-88C6555B5C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112981"/>
                <a:ext cx="10515600" cy="3063981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the prefix sum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general,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(plus) = “applying a diff”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25F-1391-49DF-AAB3-88C6555B5C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112981"/>
                <a:ext cx="10515600" cy="3063981"/>
              </a:xfrm>
              <a:blipFill>
                <a:blip r:embed="rId2"/>
                <a:stretch>
                  <a:fillRect l="-928" b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DA24F-08AD-4744-8FF3-832BF9D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07D9C2-81AF-4CF8-8285-BF489567FF59}"/>
              </a:ext>
            </a:extLst>
          </p:cNvPr>
          <p:cNvGrpSpPr/>
          <p:nvPr/>
        </p:nvGrpSpPr>
        <p:grpSpPr>
          <a:xfrm>
            <a:off x="2453101" y="234460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E8DB30E-B257-4C84-9496-D7C21D206CF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E8DB30E-B257-4C84-9496-D7C21D206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1FEBDCE-971E-49ED-B0D5-1D3B5FD0D81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1FEBDCE-971E-49ED-B0D5-1D3B5FD0D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4183495-C08D-4D1F-A74C-0FCF480DE23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4183495-C08D-4D1F-A74C-0FCF480DE2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118D55-174A-4FCD-BD9A-DEEDD5F539D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118D55-174A-4FCD-BD9A-DEEDD5F539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036761-36BC-4966-BA03-FC3722D023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57624-DFE1-4C7E-BFA7-10DCE8E18389}"/>
              </a:ext>
            </a:extLst>
          </p:cNvPr>
          <p:cNvGrpSpPr/>
          <p:nvPr/>
        </p:nvGrpSpPr>
        <p:grpSpPr>
          <a:xfrm>
            <a:off x="7037143" y="2352414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408EE03-6694-47EC-92F6-D689DC6E4DB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408EE03-6694-47EC-92F6-D689DC6E4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E0A1F51-6CAC-458E-A955-00D2414E266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E0A1F51-6CAC-458E-A955-00D2414E2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4B848B9-1621-4ADF-BA71-C411B580D13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4B848B9-1621-4ADF-BA71-C411B580D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0AB7D91-75E1-4B1F-8FD6-92938C1F4AF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0AB7D91-75E1-4B1F-8FD6-92938C1F4A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C5E6A9-9D7A-4DBF-847D-C1FACC13D36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751BA29-9F38-431F-8A62-F6566604A392}"/>
                  </a:ext>
                </a:extLst>
              </p:cNvPr>
              <p:cNvSpPr/>
              <p:nvPr/>
            </p:nvSpPr>
            <p:spPr>
              <a:xfrm>
                <a:off x="5839883" y="235902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751BA29-9F38-431F-8A62-F6566604A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2359025"/>
                <a:ext cx="512233" cy="370932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289DEB-E3BB-4763-B289-77C0B9FFD80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770703" y="2529273"/>
            <a:ext cx="1069180" cy="15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722F2D-C683-4EFF-9949-090396333F10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6352116" y="2537080"/>
            <a:ext cx="685027" cy="7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1648C9-61CD-4C45-A91D-7935BBD266EC}"/>
              </a:ext>
            </a:extLst>
          </p:cNvPr>
          <p:cNvGrpSpPr/>
          <p:nvPr/>
        </p:nvGrpSpPr>
        <p:grpSpPr>
          <a:xfrm>
            <a:off x="2685956" y="171811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775D222-FD59-4756-AF76-177D1B39195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775D222-FD59-4756-AF76-177D1B3919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7B61D10-5043-4485-AC7C-40FFCB5E746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7B61D10-5043-4485-AC7C-40FFCB5E74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4F07C5E-E73D-41B0-BFE0-62350FDB43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4F07C5E-E73D-41B0-BFE0-62350FDB43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D038020-321A-401D-9B15-4A98745509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D038020-321A-401D-9B15-4A9874550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52926D-6C37-48E8-8B49-3753CA20E3CE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0DB79C-BD5C-4913-AC96-465AC5759F00}"/>
              </a:ext>
            </a:extLst>
          </p:cNvPr>
          <p:cNvGrpSpPr/>
          <p:nvPr/>
        </p:nvGrpSpPr>
        <p:grpSpPr>
          <a:xfrm>
            <a:off x="7307363" y="1713547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58AA0C6-FA6F-400C-9152-CFB033E47793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58AA0C6-FA6F-400C-9152-CFB033E4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C12607E-4B69-4722-9CFD-448538BA527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C12607E-4B69-4722-9CFD-448538BA5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F4DDCA9-14C9-41FB-B7EA-1751C0F692B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F4DDCA9-14C9-41FB-B7EA-1751C0F69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EBFC11A-88FB-42B1-83E3-82BCED34A6D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EBFC11A-88FB-42B1-83E3-82BCED34A6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04E938-E2E9-4885-8E20-0DC5A8554B7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BCF6D9E-7935-411A-963A-E18490D4B012}"/>
                  </a:ext>
                </a:extLst>
              </p:cNvPr>
              <p:cNvSpPr/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BCF6D9E-7935-411A-963A-E18490D4B0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blipFill>
                <a:blip r:embed="rId20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100726-EAD4-49C3-8C16-08924B949303}"/>
              </a:ext>
            </a:extLst>
          </p:cNvPr>
          <p:cNvCxnSpPr>
            <a:cxnSpLocks/>
            <a:stCxn id="25" idx="3"/>
            <a:endCxn id="32" idx="1"/>
          </p:cNvCxnSpPr>
          <p:nvPr/>
        </p:nvCxnSpPr>
        <p:spPr>
          <a:xfrm>
            <a:off x="5003558" y="1902783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0A9DCD-9A25-4F6E-9ADC-6A4AA9321248}"/>
              </a:ext>
            </a:extLst>
          </p:cNvPr>
          <p:cNvCxnSpPr>
            <a:cxnSpLocks/>
            <a:stCxn id="32" idx="3"/>
            <a:endCxn id="27" idx="1"/>
          </p:cNvCxnSpPr>
          <p:nvPr/>
        </p:nvCxnSpPr>
        <p:spPr>
          <a:xfrm flipV="1">
            <a:off x="6352116" y="1898213"/>
            <a:ext cx="955247" cy="6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D9F3EF4-17A9-421A-8117-05C3825CE397}"/>
              </a:ext>
            </a:extLst>
          </p:cNvPr>
          <p:cNvSpPr/>
          <p:nvPr/>
        </p:nvSpPr>
        <p:spPr>
          <a:xfrm rot="16200000">
            <a:off x="3273775" y="1298322"/>
            <a:ext cx="254977" cy="1837593"/>
          </a:xfrm>
          <a:prstGeom prst="rightBrace">
            <a:avLst>
              <a:gd name="adj1" fmla="val 29022"/>
              <a:gd name="adj2" fmla="val 906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7961A0-25BC-4E8F-B6CB-92DB0AA8DDAE}"/>
              </a:ext>
            </a:extLst>
          </p:cNvPr>
          <p:cNvSpPr/>
          <p:nvPr/>
        </p:nvSpPr>
        <p:spPr>
          <a:xfrm>
            <a:off x="1784838" y="1354015"/>
            <a:ext cx="4457700" cy="1652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8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72CE-1B29-4B32-82EE-5434F798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25F-1391-49DF-AAB3-88C6555B5C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170131"/>
                <a:ext cx="10515600" cy="300683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b="0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0" dirty="0"/>
                  <a:t> (minus) = “computing </a:t>
                </a:r>
                <a:r>
                  <a:rPr lang="en-US" dirty="0"/>
                  <a:t>the</a:t>
                </a:r>
                <a:r>
                  <a:rPr lang="en-US" b="0" dirty="0"/>
                  <a:t> diff”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25F-1391-49DF-AAB3-88C6555B5C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170131"/>
                <a:ext cx="10515600" cy="3006831"/>
              </a:xfrm>
              <a:blipFill>
                <a:blip r:embed="rId2"/>
                <a:stretch>
                  <a:fillRect b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DA24F-08AD-4744-8FF3-832BF9D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F2368F-A561-4144-AC4B-17FAE3E87D09}"/>
              </a:ext>
            </a:extLst>
          </p:cNvPr>
          <p:cNvGrpSpPr/>
          <p:nvPr/>
        </p:nvGrpSpPr>
        <p:grpSpPr>
          <a:xfrm>
            <a:off x="2453101" y="234460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0993429-3AFC-4DFE-B6C0-DEF7286CA78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0993429-3AFC-4DFE-B6C0-DEF7286CA7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4B005EC-1086-4AD3-B127-9F01A3E07D6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4B005EC-1086-4AD3-B127-9F01A3E07D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A50E67E-1E63-49AB-9FD0-E1584678CFE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A50E67E-1E63-49AB-9FD0-E1584678CF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4F6464-AD42-40D2-BFEE-9CF08E1F865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4F6464-AD42-40D2-BFEE-9CF08E1F8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A2EA67-8BD2-475E-8A72-56B95AE23FF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33F3D3-FB7F-43D6-AC10-1C5BFEC5EA6D}"/>
              </a:ext>
            </a:extLst>
          </p:cNvPr>
          <p:cNvGrpSpPr/>
          <p:nvPr/>
        </p:nvGrpSpPr>
        <p:grpSpPr>
          <a:xfrm>
            <a:off x="7037143" y="2352414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A9DBE4E-8AD0-4CC0-9E7B-DEAD226F4E7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A9DBE4E-8AD0-4CC0-9E7B-DEAD226F4E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93F66D-5401-4E94-AA11-296A6455AA3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93F66D-5401-4E94-AA11-296A6455AA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DCC0393-1BBF-4B21-AB53-565DAD45CD6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DCC0393-1BBF-4B21-AB53-565DAD45C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FD27863-562C-448B-A9B5-463539A46715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FD27863-562C-448B-A9B5-463539A46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BE8823-3F5B-49AE-A820-CF35958CC0E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A81241-89F3-4DCC-B7FB-FA1A4C865255}"/>
                  </a:ext>
                </a:extLst>
              </p:cNvPr>
              <p:cNvSpPr/>
              <p:nvPr/>
            </p:nvSpPr>
            <p:spPr>
              <a:xfrm>
                <a:off x="5839883" y="235902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A81241-89F3-4DCC-B7FB-FA1A4C865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2359025"/>
                <a:ext cx="512233" cy="370932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FE158A-8FEA-429D-AE25-EE8367232C18}"/>
              </a:ext>
            </a:extLst>
          </p:cNvPr>
          <p:cNvCxnSpPr>
            <a:cxnSpLocks/>
            <a:stCxn id="25" idx="3"/>
            <a:endCxn id="32" idx="1"/>
          </p:cNvCxnSpPr>
          <p:nvPr/>
        </p:nvCxnSpPr>
        <p:spPr>
          <a:xfrm>
            <a:off x="4770703" y="2529273"/>
            <a:ext cx="1069180" cy="15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E1F120-41D7-422E-8684-A0B38F1A6F80}"/>
              </a:ext>
            </a:extLst>
          </p:cNvPr>
          <p:cNvCxnSpPr>
            <a:cxnSpLocks/>
            <a:stCxn id="32" idx="3"/>
            <a:endCxn id="27" idx="1"/>
          </p:cNvCxnSpPr>
          <p:nvPr/>
        </p:nvCxnSpPr>
        <p:spPr>
          <a:xfrm flipV="1">
            <a:off x="6352116" y="2537080"/>
            <a:ext cx="685027" cy="7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C5BB4-EE5A-4B45-938B-5396D05FF7BE}"/>
              </a:ext>
            </a:extLst>
          </p:cNvPr>
          <p:cNvGrpSpPr/>
          <p:nvPr/>
        </p:nvGrpSpPr>
        <p:grpSpPr>
          <a:xfrm>
            <a:off x="2685956" y="171811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ADC7FFD-566B-41EF-A435-ACBD36F6E0B7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ADC7FFD-566B-41EF-A435-ACBD36F6E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2F1BB60-C09C-4734-BA7F-E3F22A9E8EE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2F1BB60-C09C-4734-BA7F-E3F22A9E8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A598889-441D-45C6-848E-A11EF3A1E49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A598889-441D-45C6-848E-A11EF3A1E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086F85D-A624-45AE-8547-F03BA963A55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086F85D-A624-45AE-8547-F03BA963A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BA27F9-B049-4BD9-857D-A9C6F6EA03C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7D7884-BB26-4641-9610-AFAC4000930A}"/>
              </a:ext>
            </a:extLst>
          </p:cNvPr>
          <p:cNvGrpSpPr/>
          <p:nvPr/>
        </p:nvGrpSpPr>
        <p:grpSpPr>
          <a:xfrm>
            <a:off x="7307363" y="1713547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175858-60D3-478D-ACEC-ACA84BE0BD9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175858-60D3-478D-ACEC-ACA84BE0BD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DE24EE4-69AB-4D17-B333-EC66798CF9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DE24EE4-69AB-4D17-B333-EC66798CF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566E9FB-9A7D-4E1C-A5BF-EDD2731745C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566E9FB-9A7D-4E1C-A5BF-EDD2731745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8E65000-C2A0-436C-97A2-CD883CB9DE7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8E65000-C2A0-436C-97A2-CD883CB9D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F1D02F-76E9-4E7B-B668-EC46BF71DEF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B526B93-C138-49F3-AC92-40660F7A5019}"/>
                  </a:ext>
                </a:extLst>
              </p:cNvPr>
              <p:cNvSpPr/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B526B93-C138-49F3-AC92-40660F7A5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blipFill>
                <a:blip r:embed="rId20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44E5C47-B0D2-42C3-9DB8-26793F6792A4}"/>
              </a:ext>
            </a:extLst>
          </p:cNvPr>
          <p:cNvCxnSpPr>
            <a:cxnSpLocks/>
            <a:stCxn id="40" idx="3"/>
            <a:endCxn id="47" idx="1"/>
          </p:cNvCxnSpPr>
          <p:nvPr/>
        </p:nvCxnSpPr>
        <p:spPr>
          <a:xfrm>
            <a:off x="5003558" y="1902783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63A191-68B2-4EAA-BF1B-2F073200C17B}"/>
              </a:ext>
            </a:extLst>
          </p:cNvPr>
          <p:cNvCxnSpPr>
            <a:cxnSpLocks/>
            <a:stCxn id="47" idx="3"/>
            <a:endCxn id="42" idx="1"/>
          </p:cNvCxnSpPr>
          <p:nvPr/>
        </p:nvCxnSpPr>
        <p:spPr>
          <a:xfrm flipV="1">
            <a:off x="6352116" y="1898213"/>
            <a:ext cx="955247" cy="6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A7D2DF5-D459-4949-8DEE-712D018A2818}"/>
              </a:ext>
            </a:extLst>
          </p:cNvPr>
          <p:cNvSpPr/>
          <p:nvPr/>
        </p:nvSpPr>
        <p:spPr>
          <a:xfrm>
            <a:off x="6038585" y="1337789"/>
            <a:ext cx="4457700" cy="1652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C211-E840-4002-B673-3F98CE7D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Strawman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DA049-DC7E-4FFA-A652-1510219DB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5585" y="2836287"/>
                <a:ext cx="7400827" cy="71607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DA049-DC7E-4FFA-A652-1510219DB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5585" y="2836287"/>
                <a:ext cx="7400827" cy="71607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9B892-AD8D-4BD8-910B-301889BB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14A961-E1CB-4727-9C19-811E7B95C045}"/>
              </a:ext>
            </a:extLst>
          </p:cNvPr>
          <p:cNvGrpSpPr/>
          <p:nvPr/>
        </p:nvGrpSpPr>
        <p:grpSpPr>
          <a:xfrm>
            <a:off x="2685956" y="182494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E2C757-1527-48D8-A2D3-1923846AA0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E2C757-1527-48D8-A2D3-1923846AA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7C1CDC-DA21-4896-941A-4EED1C33F68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7C1CDC-DA21-4896-941A-4EED1C33F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6DE803-9883-428B-A5D3-643F19541D42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6DE803-9883-428B-A5D3-643F19541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115C3A4-30D0-4B10-93B4-4C1B4193521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115C3A4-30D0-4B10-93B4-4C1B41935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D7B557-4DB6-442D-9F23-924E103CE46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3D54B6-F771-4CD4-BDE5-38C47DD65F9E}"/>
              </a:ext>
            </a:extLst>
          </p:cNvPr>
          <p:cNvGrpSpPr/>
          <p:nvPr/>
        </p:nvGrpSpPr>
        <p:grpSpPr>
          <a:xfrm>
            <a:off x="6958781" y="1824944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E0532F-216F-40C6-99D2-EFEB28855E97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E0532F-216F-40C6-99D2-EFEB28855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36D9A32-F07A-4AC0-AB95-31C5E0C0B7D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36D9A32-F07A-4AC0-AB95-31C5E0C0B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378F23-254D-4DC3-9F52-F10CB85EBCC2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378F23-254D-4DC3-9F52-F10CB85EBC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9B02D47-F92D-416D-A3D4-15C8215DB6E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9B02D47-F92D-416D-A3D4-15C8215DB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573608-3624-4625-AFE6-FA29098D46FD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80F55D0-63E5-4129-8E64-91F4422ADFC7}"/>
                  </a:ext>
                </a:extLst>
              </p:cNvPr>
              <p:cNvSpPr/>
              <p:nvPr/>
            </p:nvSpPr>
            <p:spPr>
              <a:xfrm>
                <a:off x="5839883" y="182562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80F55D0-63E5-4129-8E64-91F4422ADF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1825625"/>
                <a:ext cx="512233" cy="370932"/>
              </a:xfrm>
              <a:prstGeom prst="rect">
                <a:avLst/>
              </a:prstGeom>
              <a:blipFill>
                <a:blip r:embed="rId11"/>
                <a:stretch>
                  <a:fillRect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45C094-DE17-4879-B7E1-4EEF3F5E3CEA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>
          <a:xfrm>
            <a:off x="5003558" y="2009610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94176E-438A-4F4B-8870-0C965E54C33E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 flipV="1">
            <a:off x="6352116" y="2009610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2E541A-3065-428C-AA6A-DFC85E09A947}"/>
              </a:ext>
            </a:extLst>
          </p:cNvPr>
          <p:cNvSpPr txBox="1"/>
          <p:nvPr/>
        </p:nvSpPr>
        <p:spPr>
          <a:xfrm>
            <a:off x="656282" y="3803650"/>
            <a:ext cx="111552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is very inefficient, but it is </a:t>
            </a:r>
            <a:r>
              <a:rPr lang="en-US" sz="3200" b="1" dirty="0"/>
              <a:t>correct</a:t>
            </a:r>
            <a:r>
              <a:rPr lang="en-U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now have a definition of what we need to achieve, </a:t>
            </a:r>
            <a:br>
              <a:rPr lang="en-US" sz="3200" dirty="0"/>
            </a:br>
            <a:r>
              <a:rPr lang="en-US" sz="3200" dirty="0"/>
              <a:t>and in the rest of the talk, we will improve this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293313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Incremental computation</a:t>
            </a:r>
          </a:p>
          <a:p>
            <a:r>
              <a:rPr lang="en-US" b="1" dirty="0"/>
              <a:t>Streams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350" y="1424972"/>
                <a:ext cx="11093450" cy="51998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is an infinite vector of values, e.g.: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                                         …</a:t>
                </a: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For this 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 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dirty="0"/>
                  <a:t>, …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= stream with values of type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350" y="1424972"/>
                <a:ext cx="11093450" cy="5199856"/>
              </a:xfrm>
              <a:blipFill>
                <a:blip r:embed="rId2"/>
                <a:stretch>
                  <a:fillRect l="-989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0" descr="A picture containing nature, outdoor, rock, tree&#10;&#10;Description automatically generated">
            <a:extLst>
              <a:ext uri="{FF2B5EF4-FFF2-40B4-BE49-F238E27FC236}">
                <a16:creationId xmlns:a16="http://schemas.microsoft.com/office/drawing/2014/main" id="{9F30DCB4-46BC-4587-B08F-E138A1C6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36700" y="685800"/>
            <a:ext cx="4294950" cy="5016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314771" y="1993216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4095772-555D-4754-98F5-6DB12A64C043}"/>
              </a:ext>
            </a:extLst>
          </p:cNvPr>
          <p:cNvSpPr txBox="1"/>
          <p:nvPr/>
        </p:nvSpPr>
        <p:spPr>
          <a:xfrm>
            <a:off x="2298618" y="2572743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EF682ECC-BFC0-4DC8-AFAD-2E1C1A8266B1}"/>
              </a:ext>
            </a:extLst>
          </p:cNvPr>
          <p:cNvSpPr/>
          <p:nvPr/>
        </p:nvSpPr>
        <p:spPr>
          <a:xfrm>
            <a:off x="2495388" y="2362548"/>
            <a:ext cx="393539" cy="3025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Computations that consume and produce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Operators can have multiple inputs: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Streams = arrows, operators = boxes</a:t>
                </a:r>
              </a:p>
              <a:p>
                <a:r>
                  <a:rPr lang="en-US" dirty="0"/>
                  <a:t>Operators can be implemented as simple dataflow machines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89211" y="136525"/>
            <a:ext cx="5271502" cy="35055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927838"/>
                <a:ext cx="10515600" cy="34988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Apply the function to each stream value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927838"/>
                <a:ext cx="10515600" cy="3498892"/>
              </a:xfrm>
              <a:prstGeom prst="rect">
                <a:avLst/>
              </a:prstGeom>
              <a:blipFill>
                <a:blip r:embed="rId4"/>
                <a:stretch>
                  <a:fillRect l="-1043" t="-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462009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4620097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487833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487278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469656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4696562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37C9-4F7F-458B-9838-67A32377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832855"/>
          </a:xfrm>
        </p:spPr>
        <p:txBody>
          <a:bodyPr/>
          <a:lstStyle/>
          <a:p>
            <a:r>
              <a:rPr lang="en-US" dirty="0"/>
              <a:t>Embrace change!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D2C555-0EB3-4494-B337-03D5B23F5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5881" y="969380"/>
            <a:ext cx="9373322" cy="58583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4BBEC-D496-4E56-807A-282C457A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20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5490-3872-40D6-B55C-430323E7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9CA6FB3B-5774-4419-838D-BE42EB731F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615119"/>
                <a:ext cx="10515600" cy="2561843"/>
              </a:xfrm>
            </p:spPr>
            <p:txBody>
              <a:bodyPr/>
              <a:lstStyle/>
              <a:p>
                <a:r>
                  <a:rPr lang="en-US" dirty="0"/>
                  <a:t>In our previous diagram we should have used the </a:t>
                </a:r>
                <a:r>
                  <a:rPr lang="en-US" dirty="0">
                    <a:solidFill>
                      <a:srgbClr val="FF0000"/>
                    </a:solidFill>
                  </a:rPr>
                  <a:t>lift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 symbol</a:t>
                </a:r>
              </a:p>
              <a:p>
                <a:r>
                  <a:rPr lang="en-US" dirty="0"/>
                  <a:t>Not all streaming operators are lifted operators</a:t>
                </a:r>
              </a:p>
              <a:p>
                <a:r>
                  <a:rPr lang="en-US" dirty="0"/>
                  <a:t>(in fact,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not</a:t>
                </a:r>
                <a:r>
                  <a:rPr lang="en-US" dirty="0"/>
                  <a:t> a lifted operator)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9CA6FB3B-5774-4419-838D-BE42EB731F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615119"/>
                <a:ext cx="10515600" cy="2561843"/>
              </a:xfrm>
              <a:blipFill>
                <a:blip r:embed="rId2"/>
                <a:stretch>
                  <a:fillRect l="-1043" t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02EA1-4B37-47D4-9343-3443BA54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1A445C-38CD-4251-A089-E86244410D21}"/>
              </a:ext>
            </a:extLst>
          </p:cNvPr>
          <p:cNvGrpSpPr/>
          <p:nvPr/>
        </p:nvGrpSpPr>
        <p:grpSpPr>
          <a:xfrm>
            <a:off x="2453101" y="234460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8FD7170-B9F1-4A89-BE0F-642DE6801A2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8FD7170-B9F1-4A89-BE0F-642DE6801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E1E3F17-B5DB-41DB-9B5E-9561EBC0D7E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E1E3F17-B5DB-41DB-9B5E-9561EBC0D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7524919-41BA-4245-AD75-9DF2D3DCDA6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7524919-41BA-4245-AD75-9DF2D3DCDA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01E4DA8-2246-473E-B2F1-EA957C97BB7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01E4DA8-2246-473E-B2F1-EA957C97B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1D566C-9A4E-4744-B5C9-70555EF7699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3EE6F6-FCE4-4317-BDA5-2A8CED22AB53}"/>
              </a:ext>
            </a:extLst>
          </p:cNvPr>
          <p:cNvGrpSpPr/>
          <p:nvPr/>
        </p:nvGrpSpPr>
        <p:grpSpPr>
          <a:xfrm>
            <a:off x="7037143" y="2352414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C530A21-89FA-4BD8-9C46-C4C43CF8A3B3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C530A21-89FA-4BD8-9C46-C4C43CF8A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9AF545-7B5B-48BD-8C15-906F3D26431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9AF545-7B5B-48BD-8C15-906F3D2643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B53BC43-EEEE-43D2-8569-2EFEB85D421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B53BC43-EEEE-43D2-8569-2EFEB85D42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89464FF-C94D-4D62-83B6-29CDBB6BEC8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89464FF-C94D-4D62-83B6-29CDBB6B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AED9654-8A9E-4178-8010-F20CE85CFC8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2D8AFF6-D269-4570-8133-1008F10EEAFB}"/>
                  </a:ext>
                </a:extLst>
              </p:cNvPr>
              <p:cNvSpPr/>
              <p:nvPr/>
            </p:nvSpPr>
            <p:spPr>
              <a:xfrm>
                <a:off x="5515791" y="2341441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2D8AFF6-D269-4570-8133-1008F10EE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791" y="2341441"/>
                <a:ext cx="836325" cy="370932"/>
              </a:xfrm>
              <a:prstGeom prst="rect">
                <a:avLst/>
              </a:prstGeom>
              <a:blipFill>
                <a:blip r:embed="rId11"/>
                <a:stretch>
                  <a:fillRect l="-2817" b="-909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DD5CFE4-BA50-48DA-A8FB-58AE7F59A952}"/>
              </a:ext>
            </a:extLst>
          </p:cNvPr>
          <p:cNvCxnSpPr>
            <a:cxnSpLocks/>
            <a:stCxn id="41" idx="3"/>
            <a:endCxn id="48" idx="1"/>
          </p:cNvCxnSpPr>
          <p:nvPr/>
        </p:nvCxnSpPr>
        <p:spPr>
          <a:xfrm flipV="1">
            <a:off x="4770703" y="2526907"/>
            <a:ext cx="745088" cy="2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F77F1E-638C-4CA7-9981-A437660283CF}"/>
              </a:ext>
            </a:extLst>
          </p:cNvPr>
          <p:cNvCxnSpPr>
            <a:cxnSpLocks/>
            <a:stCxn id="48" idx="3"/>
            <a:endCxn id="43" idx="1"/>
          </p:cNvCxnSpPr>
          <p:nvPr/>
        </p:nvCxnSpPr>
        <p:spPr>
          <a:xfrm>
            <a:off x="6352116" y="2526907"/>
            <a:ext cx="685027" cy="10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9F4FC2-866B-4D8F-913C-4434D97A0DCC}"/>
              </a:ext>
            </a:extLst>
          </p:cNvPr>
          <p:cNvGrpSpPr/>
          <p:nvPr/>
        </p:nvGrpSpPr>
        <p:grpSpPr>
          <a:xfrm>
            <a:off x="2685956" y="1718117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1778016-0CCE-4707-BE62-FA142DA65E0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1778016-0CCE-4707-BE62-FA142DA65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AC13414-59EB-4442-830B-5C379999442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AC13414-59EB-4442-830B-5C3799994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E8F78D3-1174-448E-A523-6C9959C8896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E8F78D3-1174-448E-A523-6C9959C88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30B864B-0E1D-448A-BC05-47DE2A65F19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30B864B-0E1D-448A-BC05-47DE2A65F1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058B7D4-58FD-44FB-993E-4717D430215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9780743-44CF-4E95-BA19-E164A5B88B53}"/>
              </a:ext>
            </a:extLst>
          </p:cNvPr>
          <p:cNvGrpSpPr/>
          <p:nvPr/>
        </p:nvGrpSpPr>
        <p:grpSpPr>
          <a:xfrm>
            <a:off x="7307363" y="1713547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84C6EE3-0155-4096-80EC-A263FA6C87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84C6EE3-0155-4096-80EC-A263FA6C87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93D322D-E728-47A4-A1E0-558AA41DCEE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93D322D-E728-47A4-A1E0-558AA41DC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6E42D4E-B4AE-48BB-AA12-287E3378A36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6E42D4E-B4AE-48BB-AA12-287E3378A3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D21A992-0C79-4889-A936-BF0C7E6EC31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D21A992-0C79-4889-A936-BF0C7E6EC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886C71B-EC7E-4C44-A4E5-BDF5FB6220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B3DAAE3-DD17-4933-B5B2-C76278BA7725}"/>
                  </a:ext>
                </a:extLst>
              </p:cNvPr>
              <p:cNvSpPr/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B3DAAE3-DD17-4933-B5B2-C76278BA7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83" y="1718798"/>
                <a:ext cx="512233" cy="370932"/>
              </a:xfrm>
              <a:prstGeom prst="rect">
                <a:avLst/>
              </a:prstGeom>
              <a:blipFill>
                <a:blip r:embed="rId20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AABA9AC-D819-4A79-A95B-943445268948}"/>
              </a:ext>
            </a:extLst>
          </p:cNvPr>
          <p:cNvCxnSpPr>
            <a:cxnSpLocks/>
            <a:stCxn id="56" idx="3"/>
            <a:endCxn id="63" idx="1"/>
          </p:cNvCxnSpPr>
          <p:nvPr/>
        </p:nvCxnSpPr>
        <p:spPr>
          <a:xfrm>
            <a:off x="5003558" y="1902783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8825B5A-1040-4E7A-8F16-596D0936E76C}"/>
              </a:ext>
            </a:extLst>
          </p:cNvPr>
          <p:cNvCxnSpPr>
            <a:cxnSpLocks/>
            <a:stCxn id="63" idx="3"/>
            <a:endCxn id="58" idx="1"/>
          </p:cNvCxnSpPr>
          <p:nvPr/>
        </p:nvCxnSpPr>
        <p:spPr>
          <a:xfrm flipV="1">
            <a:off x="6352116" y="1898213"/>
            <a:ext cx="955247" cy="6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737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756E-DA84-46AA-B70C-FF63EC0F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334"/>
          </a:xfrm>
        </p:spPr>
        <p:txBody>
          <a:bodyPr/>
          <a:lstStyle/>
          <a:p>
            <a:r>
              <a:rPr lang="en-US" dirty="0"/>
              <a:t>Lifting binary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29595-4BA1-4190-80BB-D55EFAF2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2980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Apply a binary function pointwise on two streams: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5BD8-F938-4E6B-973A-6A1A2089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7810" y="6356350"/>
            <a:ext cx="1105989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3BAFB0E-762C-428F-A887-2A820CC3218B}"/>
                  </a:ext>
                </a:extLst>
              </p:cNvPr>
              <p:cNvSpPr/>
              <p:nvPr/>
            </p:nvSpPr>
            <p:spPr>
              <a:xfrm>
                <a:off x="5614764" y="4276422"/>
                <a:ext cx="423334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↑+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3BAFB0E-762C-428F-A887-2A820CC321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64" y="4276422"/>
                <a:ext cx="423334" cy="406400"/>
              </a:xfrm>
              <a:prstGeom prst="ellipse">
                <a:avLst/>
              </a:prstGeom>
              <a:blipFill>
                <a:blip r:embed="rId2"/>
                <a:stretch>
                  <a:fillRect l="-1184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F2C41FE-6E1C-4C8A-9FDC-864A7FD5EE18}"/>
              </a:ext>
            </a:extLst>
          </p:cNvPr>
          <p:cNvCxnSpPr>
            <a:cxnSpLocks/>
            <a:stCxn id="23" idx="3"/>
            <a:endCxn id="8" idx="0"/>
          </p:cNvCxnSpPr>
          <p:nvPr/>
        </p:nvCxnSpPr>
        <p:spPr>
          <a:xfrm>
            <a:off x="5145187" y="4068645"/>
            <a:ext cx="681244" cy="20777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0C1B58D-AF63-470B-9CAF-737E7325BB60}"/>
              </a:ext>
            </a:extLst>
          </p:cNvPr>
          <p:cNvCxnSpPr>
            <a:cxnSpLocks/>
            <a:stCxn id="28" idx="3"/>
            <a:endCxn id="8" idx="4"/>
          </p:cNvCxnSpPr>
          <p:nvPr/>
        </p:nvCxnSpPr>
        <p:spPr>
          <a:xfrm flipV="1">
            <a:off x="5145187" y="4682822"/>
            <a:ext cx="681244" cy="2058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6350F50-9CC8-4DAB-8290-8D0E934C8721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6038098" y="4475388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D3AA5-CA3E-42C8-87A7-BDB856FA506F}"/>
              </a:ext>
            </a:extLst>
          </p:cNvPr>
          <p:cNvGrpSpPr/>
          <p:nvPr/>
        </p:nvGrpSpPr>
        <p:grpSpPr>
          <a:xfrm>
            <a:off x="3571031" y="3883979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79A24B-6BB2-4885-BC92-F2944B24D4B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A8968-0800-447A-99BD-1F22860BAED6}"/>
              </a:ext>
            </a:extLst>
          </p:cNvPr>
          <p:cNvGrpSpPr/>
          <p:nvPr/>
        </p:nvGrpSpPr>
        <p:grpSpPr>
          <a:xfrm>
            <a:off x="3571031" y="470404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C934E6-4585-4F38-BDE4-98BB1EFD4C5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9AE23-4A1F-4EE6-95CD-85868DE9447F}"/>
              </a:ext>
            </a:extLst>
          </p:cNvPr>
          <p:cNvGrpSpPr/>
          <p:nvPr/>
        </p:nvGrpSpPr>
        <p:grpSpPr>
          <a:xfrm>
            <a:off x="6390206" y="4276422"/>
            <a:ext cx="1574156" cy="369332"/>
            <a:chOff x="2951544" y="365125"/>
            <a:chExt cx="1574156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3C664B-FEA2-46E5-8871-9EC081BBDB67}"/>
                </a:ext>
              </a:extLst>
            </p:cNvPr>
            <p:cNvSpPr txBox="1"/>
            <p:nvPr/>
          </p:nvSpPr>
          <p:spPr>
            <a:xfrm>
              <a:off x="2951544" y="365125"/>
              <a:ext cx="3883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704B1-746E-4617-B55E-416F9729D879}"/>
                </a:ext>
              </a:extLst>
            </p:cNvPr>
            <p:cNvSpPr txBox="1"/>
            <p:nvPr/>
          </p:nvSpPr>
          <p:spPr>
            <a:xfrm>
              <a:off x="3345083" y="365125"/>
              <a:ext cx="410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/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84E3C8-2BA1-47B8-9BA6-2664C6C68D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2A58058-B973-48B4-9727-8556645F1CAD}"/>
                  </a:ext>
                </a:extLst>
              </p:cNvPr>
              <p:cNvSpPr/>
              <p:nvPr/>
            </p:nvSpPr>
            <p:spPr>
              <a:xfrm>
                <a:off x="5584010" y="230623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2A58058-B973-48B4-9727-8556645F1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2306237"/>
                <a:ext cx="732366" cy="516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6ECCC56-A7B2-423C-9027-F4575FE02B1D}"/>
              </a:ext>
            </a:extLst>
          </p:cNvPr>
          <p:cNvCxnSpPr>
            <a:cxnSpLocks/>
          </p:cNvCxnSpPr>
          <p:nvPr/>
        </p:nvCxnSpPr>
        <p:spPr>
          <a:xfrm>
            <a:off x="5039776" y="229115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CF90DA3-B534-45C5-A064-BBCAABB838C5}"/>
              </a:ext>
            </a:extLst>
          </p:cNvPr>
          <p:cNvCxnSpPr>
            <a:cxnSpLocks/>
          </p:cNvCxnSpPr>
          <p:nvPr/>
        </p:nvCxnSpPr>
        <p:spPr>
          <a:xfrm>
            <a:off x="6316376" y="255892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68827E3-92B9-4782-8C47-568F553C7877}"/>
              </a:ext>
            </a:extLst>
          </p:cNvPr>
          <p:cNvCxnSpPr>
            <a:cxnSpLocks/>
          </p:cNvCxnSpPr>
          <p:nvPr/>
        </p:nvCxnSpPr>
        <p:spPr>
          <a:xfrm flipV="1">
            <a:off x="5039776" y="266066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8778643-3D47-44CA-8663-037E4323ED98}"/>
              </a:ext>
            </a:extLst>
          </p:cNvPr>
          <p:cNvGrpSpPr/>
          <p:nvPr/>
        </p:nvGrpSpPr>
        <p:grpSpPr>
          <a:xfrm>
            <a:off x="3571031" y="2143151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BC57F03-D4E1-400A-BFBA-940926B163D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BC57F03-D4E1-400A-BFBA-940926B16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E8E0CF3-EF96-4BB5-BE18-0172BD40AE9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E8E0CF3-EF96-4BB5-BE18-0172BD40A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55F367D-2A63-437D-9DC4-75A40E8DE80F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55F367D-2A63-437D-9DC4-75A40E8DE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E233DA-1449-431B-B7CF-FEBE588A3944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4F542A-548C-4981-9A7E-AA3102F5469D}"/>
              </a:ext>
            </a:extLst>
          </p:cNvPr>
          <p:cNvGrpSpPr/>
          <p:nvPr/>
        </p:nvGrpSpPr>
        <p:grpSpPr>
          <a:xfrm>
            <a:off x="3571031" y="2638038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3A89F70-DC9F-4864-9FD4-B48ADAB1F5B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3A89F70-DC9F-4864-9FD4-B48ADAB1F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CC1339A-6ACC-4DF9-B70A-81B17C9447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CC1339A-6ACC-4DF9-B70A-81B17C944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6050DA-F3E0-4B9E-8A87-FD79B7008644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6050DA-F3E0-4B9E-8A87-FD79B7008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129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5DDF91-90EA-41E8-B9F4-6634ED4712CB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D95836B-723B-49A5-903C-B5E3BD45D3A0}"/>
              </a:ext>
            </a:extLst>
          </p:cNvPr>
          <p:cNvGrpSpPr/>
          <p:nvPr/>
        </p:nvGrpSpPr>
        <p:grpSpPr>
          <a:xfrm>
            <a:off x="6770478" y="2394860"/>
            <a:ext cx="3262522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9EF320D-FBFF-46EF-89D9-ACE35D89C1A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9EF320D-FBFF-46EF-89D9-ACE35D89C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 r="-8889" b="-1129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5A00094-8912-4167-97DE-AD3FA23B6DF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5A00094-8912-4167-97DE-AD3FA23B6D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 r="-5147" b="-1129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113F305-B383-4C79-B4D7-87E2A08FF0EB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113F305-B383-4C79-B4D7-87E2A08FF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5147" b="-1129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D1FDD01-5E3A-4DB9-B2D0-77DDF892877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Output is input delayed by one time unit</a:t>
                </a:r>
              </a:p>
              <a:p>
                <a:r>
                  <a:rPr lang="en-US" dirty="0"/>
                  <a:t>First value is pre-defined “0” (zero)</a:t>
                </a:r>
              </a:p>
              <a:p>
                <a:pPr marL="0" indent="0">
                  <a:buNone/>
                </a:pPr>
                <a:r>
                  <a:rPr lang="en-US" sz="2000" dirty="0"/>
                  <a:t>(The name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comes from Digital Signal Processing)</a:t>
                </a:r>
              </a:p>
              <a:p>
                <a:r>
                  <a:rPr lang="en-US" dirty="0">
                    <a:latin typeface="Cambria Math" panose="02040503050406030204" pitchFamily="18" charset="0"/>
                  </a:rPr>
                  <a:t>This is the </a:t>
                </a:r>
                <a:r>
                  <a:rPr lang="en-US" b="1" dirty="0">
                    <a:latin typeface="Cambria Math" panose="02040503050406030204" pitchFamily="18" charset="0"/>
                  </a:rPr>
                  <a:t>only</a:t>
                </a:r>
                <a:r>
                  <a:rPr lang="en-US" dirty="0">
                    <a:latin typeface="Cambria Math" panose="02040503050406030204" pitchFamily="18" charset="0"/>
                  </a:rPr>
                  <a:t> primitive operator with internal state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  <a:blipFill>
                <a:blip r:embed="rId3"/>
                <a:stretch>
                  <a:fillRect l="-1043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552225" y="474525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225" y="474525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245557" y="500348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284591" y="4997935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298028" y="4821716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668159" y="4790657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6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2202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Dataflow machines (function composition)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22025"/>
                <a:ext cx="10515600" cy="4351338"/>
              </a:xfrm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287400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287400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966625" y="2683787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2683787"/>
                <a:ext cx="3903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286845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286845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265579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244275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132236"/>
            <a:ext cx="787651" cy="49814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363628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966625" y="3446066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3446066"/>
                <a:ext cx="3903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923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6A4C-1C63-4378-BBC2-54F92B60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equivalence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7C01A0-B82F-44B2-A2DD-2EF3C0A451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circuits are equivalent </a:t>
                </a:r>
                <a:r>
                  <a:rPr lang="en-US" dirty="0" err="1"/>
                  <a:t>iff</a:t>
                </a:r>
                <a:br>
                  <a:rPr lang="en-US" dirty="0"/>
                </a:br>
                <a:r>
                  <a:rPr lang="en-US" dirty="0"/>
                  <a:t>they compute the same result given the same inputs</a:t>
                </a:r>
              </a:p>
              <a:p>
                <a:r>
                  <a:rPr lang="en-US" dirty="0"/>
                  <a:t>Function composition is associative =&gt; these circuits are equivalent</a:t>
                </a:r>
                <a:br>
                  <a:rPr lang="en-US" dirty="0"/>
                </a:br>
                <a:r>
                  <a:rPr lang="en-US" dirty="0"/>
                  <a:t>for </a:t>
                </a:r>
                <a:r>
                  <a:rPr lang="en-US" b="1" dirty="0"/>
                  <a:t>any</a:t>
                </a:r>
                <a:r>
                  <a:rPr lang="en-US" dirty="0"/>
                  <a:t> deterministic streaming operators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7C01A0-B82F-44B2-A2DD-2EF3C0A451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A6E7F-5812-4F2A-9CF2-9B81140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/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B264D-9567-46E1-9243-874EEC30B683}"/>
              </a:ext>
            </a:extLst>
          </p:cNvPr>
          <p:cNvCxnSpPr>
            <a:cxnSpLocks/>
          </p:cNvCxnSpPr>
          <p:nvPr/>
        </p:nvCxnSpPr>
        <p:spPr>
          <a:xfrm>
            <a:off x="2105157" y="449796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9A47B8-EDC4-4E4C-B9C1-38DA412A769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144191" y="449796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/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/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1C756-BB36-4E4F-933C-723939B154B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298025" y="4492415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157CF4-1F9C-41F1-AB6C-1E95BCD319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51859" y="4492415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/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BB5FD9-A108-44E5-9095-29CB192C6469}"/>
              </a:ext>
            </a:extLst>
          </p:cNvPr>
          <p:cNvCxnSpPr>
            <a:cxnSpLocks/>
          </p:cNvCxnSpPr>
          <p:nvPr/>
        </p:nvCxnSpPr>
        <p:spPr>
          <a:xfrm>
            <a:off x="6887822" y="449029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CF4A69-A6AA-431A-939D-0D01945E2366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7926856" y="4490298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/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/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7425D-A707-4C1E-9971-5A0CE6EA288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9080690" y="448474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825363-80D3-4D8B-BCA1-EF82D46FCFB9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234524" y="4484748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9D3C8-5007-4002-AE37-5AC68191F6B1}"/>
              </a:ext>
            </a:extLst>
          </p:cNvPr>
          <p:cNvSpPr/>
          <p:nvPr/>
        </p:nvSpPr>
        <p:spPr>
          <a:xfrm>
            <a:off x="2220685" y="400376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6ADCD-826E-4FC2-844F-554F246E1BD6}"/>
              </a:ext>
            </a:extLst>
          </p:cNvPr>
          <p:cNvSpPr/>
          <p:nvPr/>
        </p:nvSpPr>
        <p:spPr>
          <a:xfrm>
            <a:off x="8136397" y="395931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/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66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Denote this circuit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</a:t>
                </a:r>
                <a:r>
                  <a:rPr lang="en-US" i="1" dirty="0"/>
                  <a:t>stream of changes</a:t>
                </a:r>
                <a:r>
                  <a:rPr lang="en-US" dirty="0"/>
                  <a:t> of </a:t>
                </a:r>
                <a:r>
                  <a:rPr lang="en-US" i="1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  <a:blipFill>
                <a:blip r:embed="rId2"/>
                <a:stretch>
                  <a:fillRect l="-1701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  <a:blipFill>
                <a:blip r:embed="rId3"/>
                <a:stretch>
                  <a:fillRect l="-1311" t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This looks weird: </a:t>
                </a:r>
                <a:r>
                  <a:rPr lang="en-US" i="1" dirty="0"/>
                  <a:t>o</a:t>
                </a:r>
                <a:r>
                  <a:rPr lang="en-US" dirty="0"/>
                  <a:t> is recursively defined!</a:t>
                </a:r>
              </a:p>
              <a:p>
                <a:r>
                  <a:rPr lang="en-US" dirty="0"/>
                  <a:t>But it is well-defined: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+0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Has a unique 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Denote this operator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s</a:t>
                </a:r>
                <a:r>
                  <a:rPr lang="en-US" dirty="0"/>
                  <a:t> is a </a:t>
                </a:r>
                <a:r>
                  <a:rPr lang="en-US" i="1" dirty="0"/>
                  <a:t>stream of changes…</a:t>
                </a:r>
              </a:p>
              <a:p>
                <a:r>
                  <a:rPr lang="en-US" dirty="0"/>
                  <a:t>… then </a:t>
                </a:r>
                <a:r>
                  <a:rPr lang="en-US" i="1" dirty="0"/>
                  <a:t>o</a:t>
                </a:r>
                <a:r>
                  <a:rPr lang="en-US" dirty="0"/>
                  <a:t> is the original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  <a:blipFill>
                <a:blip r:embed="rId3"/>
                <a:stretch>
                  <a:fillRect l="-2217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66146" y="4645475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FBE4B8-245C-428C-BEBF-C6799115777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FBE4B8-245C-428C-BEBF-C679911577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20EAAE-4B3E-4C83-B2E4-00228D9F7B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can be defined in terms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They are stream operators</a:t>
                </a:r>
              </a:p>
              <a:p>
                <a:r>
                  <a:rPr lang="en-US" dirty="0"/>
                  <a:t>The contain internal state</a:t>
                </a:r>
              </a:p>
              <a:p>
                <a:r>
                  <a:rPr lang="en-US" dirty="0"/>
                  <a:t>From now on treat them as black boxes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20EAAE-4B3E-4C83-B2E4-00228D9F7B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193E0-BB1F-4D25-A5E3-49F1E7CC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8B8DF-8316-4F8A-A0F3-93D179F2EFFD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D67AAAC-BC97-4FE9-866A-E4CF01AE9F69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D67AAAC-BC97-4FE9-866A-E4CF01AE9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59B7B5-EFA1-4232-9797-CA97ACF7B23C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FF4640-EE06-4B29-A985-27C72601D8AF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F6D742-DFA7-4EC8-8BA1-69907CD4C805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A06BDDA-72D5-43AD-8DC6-F5B7FA80FF8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A06BDDA-72D5-43AD-8DC6-F5B7FA80F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CA41CF-145B-49E1-A52E-529FCD0302BA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CA41CF-145B-49E1-A52E-529FCD0302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A20A1E-B0BD-4FCB-8D8E-A9989EBF44E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A20A1E-B0BD-4FCB-8D8E-A9989EBF44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731B72-3143-4B63-837B-AC5D2E97705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731B72-3143-4B63-837B-AC5D2E977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42BF1F-7D68-4230-82BC-07E741E40AD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59CCCC-DC67-4533-A4FC-CF4228AE1A62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9F641B7-A852-4F73-AFE5-8CA5B8BFE7B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9F641B7-A852-4F73-AFE5-8CA5B8BFE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49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88483CD-9842-4AC0-BCC9-470B996C876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88483CD-9842-4AC0-BCC9-470B996C87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363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E79031-A093-450C-B56D-19174D173E4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E79031-A093-450C-B56D-19174D173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149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8556AD-8899-46BE-BCF7-59368AAE53A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8556AD-8899-46BE-BCF7-59368AAE5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515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22F51B-60CE-4F36-8DE7-6923A5C169C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A670F95-9150-4725-9488-D55580E951EF}"/>
              </a:ext>
            </a:extLst>
          </p:cNvPr>
          <p:cNvSpPr txBox="1"/>
          <p:nvPr/>
        </p:nvSpPr>
        <p:spPr>
          <a:xfrm>
            <a:off x="529145" y="5332566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2D8DA9-640B-4C8C-9D4B-19091D6C9601}"/>
                  </a:ext>
                </a:extLst>
              </p:cNvPr>
              <p:cNvSpPr/>
              <p:nvPr/>
            </p:nvSpPr>
            <p:spPr>
              <a:xfrm>
                <a:off x="2874022" y="489722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2D8DA9-640B-4C8C-9D4B-19091D6C9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022" y="4897228"/>
                <a:ext cx="732366" cy="5164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BE2379-9B27-4702-A2EE-FA6E5BE70858}"/>
              </a:ext>
            </a:extLst>
          </p:cNvPr>
          <p:cNvCxnSpPr>
            <a:cxnSpLocks/>
          </p:cNvCxnSpPr>
          <p:nvPr/>
        </p:nvCxnSpPr>
        <p:spPr>
          <a:xfrm>
            <a:off x="2567354" y="515546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588F86-63CD-4DE4-9724-3F13102244F3}"/>
              </a:ext>
            </a:extLst>
          </p:cNvPr>
          <p:cNvCxnSpPr>
            <a:cxnSpLocks/>
          </p:cNvCxnSpPr>
          <p:nvPr/>
        </p:nvCxnSpPr>
        <p:spPr>
          <a:xfrm>
            <a:off x="3606388" y="5149912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C4610-3AFC-4808-9072-6469DB1E5DE0}"/>
              </a:ext>
            </a:extLst>
          </p:cNvPr>
          <p:cNvGrpSpPr/>
          <p:nvPr/>
        </p:nvGrpSpPr>
        <p:grpSpPr>
          <a:xfrm>
            <a:off x="619825" y="4973693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4EFB01A-F217-4634-A72B-DCE5095E93A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4EFB01A-F217-4634-A72B-DCE5095E93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363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E98639-D32B-4EE0-AE7C-096863CE531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E98639-D32B-4EE0-AE7C-096863CE53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134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A5E001E-3D3E-4C75-A6C8-260C9470B4E6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A5E001E-3D3E-4C75-A6C8-260C9470B4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1515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E3E4123-0F7A-4AD0-8A47-75D1F46F7A5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E3E4123-0F7A-4AD0-8A47-75D1F46F7A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149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DF8CDF-3ACB-49EA-998D-E70955DE3DE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449CEE-630A-4D1E-B0D3-83D5F98BD29A}"/>
              </a:ext>
            </a:extLst>
          </p:cNvPr>
          <p:cNvGrpSpPr/>
          <p:nvPr/>
        </p:nvGrpSpPr>
        <p:grpSpPr>
          <a:xfrm>
            <a:off x="3989956" y="4942634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D93F810-C690-4D24-BCF8-5C30CBF0711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D93F810-C690-4D24-BCF8-5C30CBF07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78C2BE4-D983-47C5-BBD2-5DD37D8BC8C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78C2BE4-D983-47C5-BBD2-5DD37D8BC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0C0C824-6029-43D1-85FC-80A443A430A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0C0C824-6029-43D1-85FC-80A443A43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D191ED-3244-4FB1-9CC4-00A2BE29B2E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D191ED-3244-4FB1-9CC4-00A2BE29B2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2421D0-6122-4679-9856-A9A16B33412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59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0014-26E0-4CBE-AFC9-AEED0EFB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6" y="3140141"/>
            <a:ext cx="11258047" cy="8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365125"/>
            <a:ext cx="12196052" cy="1325563"/>
          </a:xfrm>
        </p:spPr>
        <p:txBody>
          <a:bodyPr/>
          <a:lstStyle/>
          <a:p>
            <a:r>
              <a:rPr lang="en-US" dirty="0"/>
              <a:t>Fundamental Equation of Incremental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4E4081-C411-4429-89BB-372D414EA4A0}"/>
              </a:ext>
            </a:extLst>
          </p:cNvPr>
          <p:cNvGrpSpPr/>
          <p:nvPr/>
        </p:nvGrpSpPr>
        <p:grpSpPr>
          <a:xfrm>
            <a:off x="2381250" y="1638813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9725F59-783B-4FB4-8F3F-AB15AF32BEE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9725F59-783B-4FB4-8F3F-AB15AF32B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D7ACAB3-A275-44C0-8C04-AA3ABE0A840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D7ACAB3-A275-44C0-8C04-AA3ABE0A84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4C127CF-9962-40A1-B298-D88B218725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4C127CF-9962-40A1-B298-D88B21872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DFCBF53-35D7-49EF-875A-6B806420BA0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DFCBF53-35D7-49EF-875A-6B806420BA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F61CFD-5730-4960-952C-43B6B8D34E5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6EA108-90ED-4194-A51E-8929B9C3F7B1}"/>
              </a:ext>
            </a:extLst>
          </p:cNvPr>
          <p:cNvGrpSpPr/>
          <p:nvPr/>
        </p:nvGrpSpPr>
        <p:grpSpPr>
          <a:xfrm>
            <a:off x="6965292" y="1646620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44712ED-0453-40E6-84E8-EF085C895821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44712ED-0453-40E6-84E8-EF085C895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DB68E4E-4C43-4E1B-AF87-D107709C1CF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DB68E4E-4C43-4E1B-AF87-D107709C1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76199F5-0709-4D6A-B07E-6224C3D832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76199F5-0709-4D6A-B07E-6224C3D832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D23CD8D-7751-45C7-A57B-3B16F3CF1F3C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D23CD8D-7751-45C7-A57B-3B16F3CF1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F3354-970B-49D8-8A7E-F1C4BD0D5D1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AFBF5C1-779D-40C0-B276-E187B27DDDFA}"/>
                  </a:ext>
                </a:extLst>
              </p:cNvPr>
              <p:cNvSpPr/>
              <p:nvPr/>
            </p:nvSpPr>
            <p:spPr>
              <a:xfrm>
                <a:off x="5443940" y="1635647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AFBF5C1-779D-40C0-B276-E187B27DD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940" y="1635647"/>
                <a:ext cx="836325" cy="370932"/>
              </a:xfrm>
              <a:prstGeom prst="rect">
                <a:avLst/>
              </a:prstGeom>
              <a:blipFill>
                <a:blip r:embed="rId10"/>
                <a:stretch>
                  <a:fillRect l="-2817" b="-1060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D0723EA-D472-497F-8E30-92F26BAE50BD}"/>
              </a:ext>
            </a:extLst>
          </p:cNvPr>
          <p:cNvCxnSpPr>
            <a:cxnSpLocks/>
            <a:stCxn id="64" idx="3"/>
            <a:endCxn id="71" idx="1"/>
          </p:cNvCxnSpPr>
          <p:nvPr/>
        </p:nvCxnSpPr>
        <p:spPr>
          <a:xfrm flipV="1">
            <a:off x="4698852" y="1821113"/>
            <a:ext cx="745088" cy="2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E359DE8-4E73-465D-BF46-D475C938C146}"/>
              </a:ext>
            </a:extLst>
          </p:cNvPr>
          <p:cNvCxnSpPr>
            <a:cxnSpLocks/>
            <a:stCxn id="71" idx="3"/>
            <a:endCxn id="66" idx="1"/>
          </p:cNvCxnSpPr>
          <p:nvPr/>
        </p:nvCxnSpPr>
        <p:spPr>
          <a:xfrm>
            <a:off x="6280265" y="1821113"/>
            <a:ext cx="685027" cy="10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714D16C-5447-4E8C-90D8-97EE423D3132}"/>
              </a:ext>
            </a:extLst>
          </p:cNvPr>
          <p:cNvSpPr txBox="1"/>
          <p:nvPr/>
        </p:nvSpPr>
        <p:spPr>
          <a:xfrm>
            <a:off x="59106" y="2829455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CC927A6-2458-49E8-87D5-CCDBD6223883}"/>
                  </a:ext>
                </a:extLst>
              </p:cNvPr>
              <p:cNvSpPr/>
              <p:nvPr/>
            </p:nvSpPr>
            <p:spPr>
              <a:xfrm>
                <a:off x="2403983" y="239411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CC927A6-2458-49E8-87D5-CCDBD6223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983" y="2394117"/>
                <a:ext cx="732366" cy="5164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BEDBE91-E94E-41EC-84A3-EF9D7C0C4FEA}"/>
              </a:ext>
            </a:extLst>
          </p:cNvPr>
          <p:cNvCxnSpPr>
            <a:cxnSpLocks/>
          </p:cNvCxnSpPr>
          <p:nvPr/>
        </p:nvCxnSpPr>
        <p:spPr>
          <a:xfrm>
            <a:off x="2097315" y="265235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85FD2A2-C3DB-4E25-8D10-1301790CC8E1}"/>
              </a:ext>
            </a:extLst>
          </p:cNvPr>
          <p:cNvCxnSpPr>
            <a:cxnSpLocks/>
          </p:cNvCxnSpPr>
          <p:nvPr/>
        </p:nvCxnSpPr>
        <p:spPr>
          <a:xfrm>
            <a:off x="3136349" y="264680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9376673-5B8C-4E1A-8417-6C3F219261B2}"/>
              </a:ext>
            </a:extLst>
          </p:cNvPr>
          <p:cNvGrpSpPr/>
          <p:nvPr/>
        </p:nvGrpSpPr>
        <p:grpSpPr>
          <a:xfrm>
            <a:off x="149786" y="247058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1CCA670-506D-4F79-B1B1-600557A1C63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1CCA670-506D-4F79-B1B1-600557A1C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363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FB738F7-1B92-4ACE-AFD9-33CAE265E1B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FB738F7-1B92-4ACE-AFD9-33CAE265E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34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C1BC007-772B-4850-BB4C-A4F7646BB2D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C1BC007-772B-4850-BB4C-A4F7646BB2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515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6557AA3-A935-42A6-B674-E0D5CAD0A39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6557AA3-A935-42A6-B674-E0D5CAD0A3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149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664DF05-44B9-4104-AAC5-57C26BE16C6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C6F53A5-F266-4789-8807-1E1100136645}"/>
              </a:ext>
            </a:extLst>
          </p:cNvPr>
          <p:cNvGrpSpPr/>
          <p:nvPr/>
        </p:nvGrpSpPr>
        <p:grpSpPr>
          <a:xfrm>
            <a:off x="3519917" y="2439523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9591331-D874-4162-80D5-EA3819C1240F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9591331-D874-4162-80D5-EA3819C124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0BDD05D-8D3A-47DE-92B6-C80D76484C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0BDD05D-8D3A-47DE-92B6-C80D76484C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888496B-6217-41B0-8D2F-C62BE963A286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888496B-6217-41B0-8D2F-C62BE963A2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ED4A7985-AFD2-45F8-A869-CA6D5E677C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ED4A7985-AFD2-45F8-A869-CA6D5E677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12C52F-180B-4CDB-AB22-23255BA3A7D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54DF933-9F24-4390-83C3-D3A964FFB608}"/>
                  </a:ext>
                </a:extLst>
              </p:cNvPr>
              <p:cNvSpPr/>
              <p:nvPr/>
            </p:nvSpPr>
            <p:spPr>
              <a:xfrm>
                <a:off x="5446023" y="3290777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54DF933-9F24-4390-83C3-D3A964FFB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23" y="3290777"/>
                <a:ext cx="836325" cy="370932"/>
              </a:xfrm>
              <a:prstGeom prst="rect">
                <a:avLst/>
              </a:prstGeom>
              <a:blipFill>
                <a:blip r:embed="rId20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7CF3060-663C-4BF5-B9FE-C26AFBDC0A27}"/>
              </a:ext>
            </a:extLst>
          </p:cNvPr>
          <p:cNvCxnSpPr>
            <a:cxnSpLocks/>
            <a:stCxn id="89" idx="3"/>
            <a:endCxn id="90" idx="1"/>
          </p:cNvCxnSpPr>
          <p:nvPr/>
        </p:nvCxnSpPr>
        <p:spPr>
          <a:xfrm flipH="1">
            <a:off x="5446023" y="2624189"/>
            <a:ext cx="41589" cy="852054"/>
          </a:xfrm>
          <a:prstGeom prst="bentConnector5">
            <a:avLst>
              <a:gd name="adj1" fmla="val -549665"/>
              <a:gd name="adj2" fmla="val 49953"/>
              <a:gd name="adj3" fmla="val 64966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49EB3DC-7BE3-4A92-B6D9-C7669F4B377A}"/>
              </a:ext>
            </a:extLst>
          </p:cNvPr>
          <p:cNvCxnSpPr>
            <a:cxnSpLocks/>
            <a:stCxn id="90" idx="3"/>
            <a:endCxn id="100" idx="1"/>
          </p:cNvCxnSpPr>
          <p:nvPr/>
        </p:nvCxnSpPr>
        <p:spPr>
          <a:xfrm flipH="1">
            <a:off x="6128967" y="3476243"/>
            <a:ext cx="153381" cy="901688"/>
          </a:xfrm>
          <a:prstGeom prst="bentConnector5">
            <a:avLst>
              <a:gd name="adj1" fmla="val -149041"/>
              <a:gd name="adj2" fmla="val 50044"/>
              <a:gd name="adj3" fmla="val 24904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F8DFBDF4-1BF4-48F7-B357-59D004CF92F2}"/>
              </a:ext>
            </a:extLst>
          </p:cNvPr>
          <p:cNvSpPr txBox="1"/>
          <p:nvPr/>
        </p:nvSpPr>
        <p:spPr>
          <a:xfrm>
            <a:off x="9499098" y="4531538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1E7BA52-9473-41FB-B0D2-30EC1A262C69}"/>
                  </a:ext>
                </a:extLst>
              </p:cNvPr>
              <p:cNvSpPr/>
              <p:nvPr/>
            </p:nvSpPr>
            <p:spPr>
              <a:xfrm>
                <a:off x="8383164" y="411680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1E7BA52-9473-41FB-B0D2-30EC1A262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164" y="4116800"/>
                <a:ext cx="732366" cy="5164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A417271D-3E06-4A8D-87A0-8DD534AED596}"/>
              </a:ext>
            </a:extLst>
          </p:cNvPr>
          <p:cNvCxnSpPr>
            <a:cxnSpLocks/>
          </p:cNvCxnSpPr>
          <p:nvPr/>
        </p:nvCxnSpPr>
        <p:spPr>
          <a:xfrm>
            <a:off x="8076496" y="4375033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D06273B-2FAE-48A8-BE0D-80A2E0FC42E5}"/>
              </a:ext>
            </a:extLst>
          </p:cNvPr>
          <p:cNvCxnSpPr>
            <a:cxnSpLocks/>
          </p:cNvCxnSpPr>
          <p:nvPr/>
        </p:nvCxnSpPr>
        <p:spPr>
          <a:xfrm>
            <a:off x="9115530" y="4369484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BA51488-D74A-456B-800D-6BB21FAB64AC}"/>
              </a:ext>
            </a:extLst>
          </p:cNvPr>
          <p:cNvGrpSpPr/>
          <p:nvPr/>
        </p:nvGrpSpPr>
        <p:grpSpPr>
          <a:xfrm>
            <a:off x="6128967" y="4193265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3879C69-0E3D-4420-8D28-7A5F9AD6CBC1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3879C69-0E3D-4420-8D28-7A5F9AD6C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85A91F1A-6704-4DB7-AA02-333A8565BF5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85A91F1A-6704-4DB7-AA02-333A8565B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77696074-76A2-4773-BCFC-5E5F2E0A6AE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77696074-76A2-4773-BCFC-5E5F2E0A6A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4A7D2F6-29C9-405B-864E-0AAEB8720CE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4A7D2F6-29C9-405B-864E-0AAEB8720C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0596436-1E2E-4D86-AB78-9E80F50F2D8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C2E6904-3E45-40B6-AA5A-20FF5AF372DF}"/>
              </a:ext>
            </a:extLst>
          </p:cNvPr>
          <p:cNvGrpSpPr/>
          <p:nvPr/>
        </p:nvGrpSpPr>
        <p:grpSpPr>
          <a:xfrm>
            <a:off x="9499098" y="4162206"/>
            <a:ext cx="2480287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6426B0E-B27D-4515-89D8-0AB9F9519F3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6426B0E-B27D-4515-89D8-0AB9F9519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428D32EB-A288-46E7-92A5-72F520F2753A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428D32EB-A288-46E7-92A5-72F520F27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463B744-A7DF-4C67-AE8D-7FFF0A057A8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463B744-A7DF-4C67-AE8D-7FFF0A057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CE19AD9-341A-42AD-81AE-008466CFCD1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CE19AD9-341A-42AD-81AE-008466CFCD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F8FFECD-D69B-4958-AA48-F6D54844811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7AC85FDA-1513-41E2-97E9-81A708932306}"/>
              </a:ext>
            </a:extLst>
          </p:cNvPr>
          <p:cNvSpPr txBox="1"/>
          <p:nvPr/>
        </p:nvSpPr>
        <p:spPr>
          <a:xfrm>
            <a:off x="1330403" y="5883548"/>
            <a:ext cx="858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This is the same as the strawman implementation!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FE5A1F-1480-4565-9A19-B64C1881B752}"/>
                  </a:ext>
                </a:extLst>
              </p:cNvPr>
              <p:cNvSpPr/>
              <p:nvPr/>
            </p:nvSpPr>
            <p:spPr>
              <a:xfrm>
                <a:off x="4284015" y="5156679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FE5A1F-1480-4565-9A19-B64C1881B7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15" y="5156679"/>
                <a:ext cx="512233" cy="370932"/>
              </a:xfrm>
              <a:prstGeom prst="rect">
                <a:avLst/>
              </a:prstGeom>
              <a:blipFill>
                <a:blip r:embed="rId30"/>
                <a:stretch>
                  <a:fillRect l="-2247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AA0C2E3-2082-4CF4-83AF-4028E4A1AB44}"/>
              </a:ext>
            </a:extLst>
          </p:cNvPr>
          <p:cNvCxnSpPr>
            <a:cxnSpLocks/>
            <a:stCxn id="123" idx="3"/>
            <a:endCxn id="118" idx="1"/>
          </p:cNvCxnSpPr>
          <p:nvPr/>
        </p:nvCxnSpPr>
        <p:spPr>
          <a:xfrm>
            <a:off x="3944726" y="5342144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6">
            <a:extLst>
              <a:ext uri="{FF2B5EF4-FFF2-40B4-BE49-F238E27FC236}">
                <a16:creationId xmlns:a16="http://schemas.microsoft.com/office/drawing/2014/main" id="{23FC0803-6FDB-45F8-B176-CFA713F13BA2}"/>
              </a:ext>
            </a:extLst>
          </p:cNvPr>
          <p:cNvCxnSpPr>
            <a:cxnSpLocks/>
            <a:stCxn id="118" idx="3"/>
            <a:endCxn id="121" idx="1"/>
          </p:cNvCxnSpPr>
          <p:nvPr/>
        </p:nvCxnSpPr>
        <p:spPr>
          <a:xfrm>
            <a:off x="4796248" y="5342145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A9047DF-5A4F-4077-8652-ED1A70445492}"/>
              </a:ext>
            </a:extLst>
          </p:cNvPr>
          <p:cNvSpPr/>
          <p:nvPr/>
        </p:nvSpPr>
        <p:spPr>
          <a:xfrm>
            <a:off x="5125984" y="5156679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5D90230-6CF9-4ABC-AF1A-C0C09444C3AF}"/>
              </a:ext>
            </a:extLst>
          </p:cNvPr>
          <p:cNvCxnSpPr>
            <a:cxnSpLocks/>
            <a:stCxn id="121" idx="3"/>
          </p:cNvCxnSpPr>
          <p:nvPr/>
        </p:nvCxnSpPr>
        <p:spPr>
          <a:xfrm flipV="1">
            <a:off x="5791082" y="5341344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0661380-DADE-4C62-996A-0D5691615FDE}"/>
                  </a:ext>
                </a:extLst>
              </p:cNvPr>
              <p:cNvSpPr/>
              <p:nvPr/>
            </p:nvSpPr>
            <p:spPr>
              <a:xfrm>
                <a:off x="3432493" y="515667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0661380-DADE-4C62-996A-0D5691615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493" y="5156678"/>
                <a:ext cx="512233" cy="3709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B37E407-B8A9-452B-AC19-D90F8B6739A3}"/>
              </a:ext>
            </a:extLst>
          </p:cNvPr>
          <p:cNvCxnSpPr>
            <a:cxnSpLocks/>
            <a:endCxn id="123" idx="1"/>
          </p:cNvCxnSpPr>
          <p:nvPr/>
        </p:nvCxnSpPr>
        <p:spPr>
          <a:xfrm>
            <a:off x="3052744" y="5342144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48D2979-6E97-4CEE-8EA9-454C5B6B0A9E}"/>
                  </a:ext>
                </a:extLst>
              </p:cNvPr>
              <p:cNvSpPr txBox="1"/>
              <p:nvPr/>
            </p:nvSpPr>
            <p:spPr>
              <a:xfrm>
                <a:off x="6307242" y="512590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48D2979-6E97-4CEE-8EA9-454C5B6B0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42" y="5125900"/>
                <a:ext cx="453649" cy="43088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D7803C3-447A-4AE5-ABFB-834D47A1C1EB}"/>
                  </a:ext>
                </a:extLst>
              </p:cNvPr>
              <p:cNvSpPr/>
              <p:nvPr/>
            </p:nvSpPr>
            <p:spPr>
              <a:xfrm>
                <a:off x="7296380" y="5155878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D7803C3-447A-4AE5-ABFB-834D47A1C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380" y="5155878"/>
                <a:ext cx="836325" cy="370932"/>
              </a:xfrm>
              <a:prstGeom prst="rect">
                <a:avLst/>
              </a:prstGeom>
              <a:blipFill>
                <a:blip r:embed="rId33"/>
                <a:stretch>
                  <a:fillRect l="-2817" b="-909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290F7E6-CC4F-411E-87A7-193B29CA8C41}"/>
              </a:ext>
            </a:extLst>
          </p:cNvPr>
          <p:cNvCxnSpPr>
            <a:cxnSpLocks/>
            <a:endCxn id="127" idx="1"/>
          </p:cNvCxnSpPr>
          <p:nvPr/>
        </p:nvCxnSpPr>
        <p:spPr>
          <a:xfrm flipV="1">
            <a:off x="6999190" y="5341344"/>
            <a:ext cx="297190" cy="28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4F45BBD-8247-4C26-946F-01A5C6F247D6}"/>
              </a:ext>
            </a:extLst>
          </p:cNvPr>
          <p:cNvCxnSpPr>
            <a:cxnSpLocks/>
            <a:stCxn id="127" idx="3"/>
          </p:cNvCxnSpPr>
          <p:nvPr/>
        </p:nvCxnSpPr>
        <p:spPr>
          <a:xfrm>
            <a:off x="8132705" y="5341344"/>
            <a:ext cx="348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 animBg="1"/>
      <p:bldP spid="90" grpId="0" animBg="1"/>
      <p:bldP spid="95" grpId="0"/>
      <p:bldP spid="96" grpId="0" animBg="1"/>
      <p:bldP spid="117" grpId="0"/>
      <p:bldP spid="118" grpId="0" animBg="1"/>
      <p:bldP spid="121" grpId="0" animBg="1"/>
      <p:bldP spid="123" grpId="0" animBg="1"/>
      <p:bldP spid="126" grpId="0"/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BF46-5843-43C3-9090-4009DA1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81"/>
            <a:ext cx="10515600" cy="905719"/>
          </a:xfrm>
        </p:spPr>
        <p:txBody>
          <a:bodyPr/>
          <a:lstStyle/>
          <a:p>
            <a:r>
              <a:rPr lang="en-US" sz="3600" b="1" dirty="0"/>
              <a:t>A success story: VMware Skyline Proactive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498EA-E677-45EA-97F8-A762F2584C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5786" y="1406324"/>
            <a:ext cx="11488174" cy="4308676"/>
          </a:xfrm>
        </p:spPr>
        <p:txBody>
          <a:bodyPr/>
          <a:lstStyle/>
          <a:p>
            <a:pPr marL="342900" indent="-342900"/>
            <a:r>
              <a:rPr lang="en-US" sz="2400" dirty="0"/>
              <a:t>Identifying and resolving potential issues before they occur</a:t>
            </a:r>
          </a:p>
          <a:p>
            <a:pPr marL="342900" indent="-342900"/>
            <a:r>
              <a:rPr lang="en-US" sz="2400" dirty="0"/>
              <a:t>VMware cloud service</a:t>
            </a:r>
          </a:p>
          <a:p>
            <a:pPr marL="342900" indent="-342900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https://www.vmware.com/support/services/skyline.html</a:t>
            </a:r>
            <a:r>
              <a:rPr lang="en-US" sz="2400" dirty="0"/>
              <a:t> </a:t>
            </a:r>
          </a:p>
          <a:p>
            <a:pPr marL="342900" indent="-342900"/>
            <a:r>
              <a:rPr lang="en-US" sz="2400" dirty="0">
                <a:ea typeface="+mn-lt"/>
                <a:cs typeface="+mn-lt"/>
              </a:rPr>
              <a:t>Supports 8 different VMware products</a:t>
            </a:r>
            <a:endParaRPr lang="en-US" sz="2400" dirty="0"/>
          </a:p>
          <a:p>
            <a:pPr marL="342900" indent="-342900"/>
            <a:r>
              <a:rPr lang="en-US" sz="2400" dirty="0"/>
              <a:t>Expert-written rules detect and report issues (e.g., misconfigurations)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3678D-9DF1-4691-AB8C-7CFD48FC2A35}"/>
              </a:ext>
            </a:extLst>
          </p:cNvPr>
          <p:cNvSpPr txBox="1"/>
          <p:nvPr/>
        </p:nvSpPr>
        <p:spPr>
          <a:xfrm>
            <a:off x="757942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Customer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cloud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9E53830-F8FF-410D-A6CA-A27FF91FF219}"/>
              </a:ext>
            </a:extLst>
          </p:cNvPr>
          <p:cNvSpPr/>
          <p:nvPr/>
        </p:nvSpPr>
        <p:spPr>
          <a:xfrm>
            <a:off x="2711524" y="4676298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configs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upgrades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telemetry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B4EE8-89EF-41FE-AA80-1748B01410A8}"/>
              </a:ext>
            </a:extLst>
          </p:cNvPr>
          <p:cNvSpPr txBox="1"/>
          <p:nvPr/>
        </p:nvSpPr>
        <p:spPr>
          <a:xfrm>
            <a:off x="5031733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Skyline</a:t>
            </a:r>
          </a:p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service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EEA7C8-5A68-420C-AB4D-0616F9D7FB57}"/>
              </a:ext>
            </a:extLst>
          </p:cNvPr>
          <p:cNvSpPr/>
          <p:nvPr/>
        </p:nvSpPr>
        <p:spPr>
          <a:xfrm>
            <a:off x="6985315" y="4691626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5CFF5-48AC-4367-96AE-792893DE4C24}"/>
              </a:ext>
            </a:extLst>
          </p:cNvPr>
          <p:cNvSpPr txBox="1"/>
          <p:nvPr/>
        </p:nvSpPr>
        <p:spPr>
          <a:xfrm>
            <a:off x="9305524" y="4503301"/>
            <a:ext cx="1953583" cy="1075038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DB &amp;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UI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BE104-F15A-46E3-AB69-85D3FA95609C}"/>
              </a:ext>
            </a:extLst>
          </p:cNvPr>
          <p:cNvSpPr/>
          <p:nvPr/>
        </p:nvSpPr>
        <p:spPr>
          <a:xfrm>
            <a:off x="3923818" y="4103225"/>
            <a:ext cx="7882396" cy="187509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EC26BF4-C711-4E8D-B487-BC6D425672BB}"/>
              </a:ext>
            </a:extLst>
          </p:cNvPr>
          <p:cNvCxnSpPr>
            <a:cxnSpLocks/>
            <a:stCxn id="13" idx="3"/>
            <a:endCxn id="12" idx="2"/>
          </p:cNvCxnSpPr>
          <p:nvPr/>
        </p:nvCxnSpPr>
        <p:spPr>
          <a:xfrm flipV="1">
            <a:off x="2361458" y="5578339"/>
            <a:ext cx="7920858" cy="76662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5CB5AA-E6D1-40DD-B796-BBCF5F98DFCF}"/>
              </a:ext>
            </a:extLst>
          </p:cNvPr>
          <p:cNvSpPr txBox="1"/>
          <p:nvPr/>
        </p:nvSpPr>
        <p:spPr>
          <a:xfrm>
            <a:off x="1292447" y="6021802"/>
            <a:ext cx="106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Browse</a:t>
            </a:r>
            <a:br>
              <a:rPr lang="en-US" dirty="0"/>
            </a:br>
            <a:r>
              <a:rPr lang="en-US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2631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07FC-CC53-4687-99DB-FD8D06CC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Non-lifted operators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0568600-A2B4-4E5C-BAF5-9D9359A6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90545"/>
            <a:ext cx="10515600" cy="26864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applies even if </a:t>
            </a:r>
            <a:r>
              <a:rPr lang="en-US" i="1" dirty="0"/>
              <a:t>Q</a:t>
            </a:r>
            <a:r>
              <a:rPr lang="en-US" dirty="0"/>
              <a:t> is not a lifted operator: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76243-291F-4EF8-8E5C-34B44784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0B107A-5B8A-4B31-BD94-D55E64FAEDB5}"/>
                  </a:ext>
                </a:extLst>
              </p:cNvPr>
              <p:cNvSpPr/>
              <p:nvPr/>
            </p:nvSpPr>
            <p:spPr>
              <a:xfrm>
                <a:off x="4503822" y="2659663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0B107A-5B8A-4B31-BD94-D55E64FAE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22" y="2659663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2247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46172A-05EE-42CC-B864-6B01F0A9CC47}"/>
              </a:ext>
            </a:extLst>
          </p:cNvPr>
          <p:cNvCxnSpPr>
            <a:cxnSpLocks/>
            <a:stCxn id="10" idx="3"/>
            <a:endCxn id="5" idx="1"/>
          </p:cNvCxnSpPr>
          <p:nvPr/>
        </p:nvCxnSpPr>
        <p:spPr>
          <a:xfrm>
            <a:off x="4164533" y="284512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C9A974-7F92-40F1-BF9E-D313FFA04AB7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5016055" y="2845129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07AC82-4C96-4C8B-81B4-5B1BF545E99C}"/>
              </a:ext>
            </a:extLst>
          </p:cNvPr>
          <p:cNvSpPr/>
          <p:nvPr/>
        </p:nvSpPr>
        <p:spPr>
          <a:xfrm>
            <a:off x="5345791" y="2659663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8C2ABF-FA6C-4ACD-93BB-82FA6C6FB40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010889" y="2844328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6BA17C-D800-46CF-8420-C8968F19DC54}"/>
                  </a:ext>
                </a:extLst>
              </p:cNvPr>
              <p:cNvSpPr/>
              <p:nvPr/>
            </p:nvSpPr>
            <p:spPr>
              <a:xfrm>
                <a:off x="3652300" y="26596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6BA17C-D800-46CF-8420-C8968F19D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300" y="26596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499384-6E7E-4D4C-8AF7-4F6E8AE8D3F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272551" y="284512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3A6ECB-E9BE-480A-A4C1-B931AF75465E}"/>
                  </a:ext>
                </a:extLst>
              </p:cNvPr>
              <p:cNvSpPr txBox="1"/>
              <p:nvPr/>
            </p:nvSpPr>
            <p:spPr>
              <a:xfrm>
                <a:off x="6527049" y="2628884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3A6ECB-E9BE-480A-A4C1-B931AF754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049" y="2628884"/>
                <a:ext cx="45364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A8B5FF-1D73-4B20-B5D1-9F775DD9489E}"/>
                  </a:ext>
                </a:extLst>
              </p:cNvPr>
              <p:cNvSpPr/>
              <p:nvPr/>
            </p:nvSpPr>
            <p:spPr>
              <a:xfrm>
                <a:off x="7516187" y="2658862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A8B5FF-1D73-4B20-B5D1-9F775DD94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187" y="2658862"/>
                <a:ext cx="836325" cy="370932"/>
              </a:xfrm>
              <a:prstGeom prst="rect">
                <a:avLst/>
              </a:prstGeom>
              <a:blipFill>
                <a:blip r:embed="rId5"/>
                <a:stretch>
                  <a:fillRect l="-2817" b="-1060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CEC43D-5A78-40C5-8680-A540B2A9AFF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218997" y="2844328"/>
            <a:ext cx="297190" cy="28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AD026B-54BB-4D35-AF5B-F63C5FEEB2A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352512" y="2844328"/>
            <a:ext cx="348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B59FFB-559A-4D88-A65D-2708E96C3BBE}"/>
                  </a:ext>
                </a:extLst>
              </p:cNvPr>
              <p:cNvSpPr/>
              <p:nvPr/>
            </p:nvSpPr>
            <p:spPr>
              <a:xfrm>
                <a:off x="4503822" y="46301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B59FFB-559A-4D88-A65D-2708E96C3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22" y="4630161"/>
                <a:ext cx="512233" cy="370932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6D0B2A-4003-4F0D-8D70-C923168BE312}"/>
              </a:ext>
            </a:extLst>
          </p:cNvPr>
          <p:cNvCxnSpPr>
            <a:cxnSpLocks/>
            <a:stCxn id="21" idx="3"/>
            <a:endCxn id="16" idx="1"/>
          </p:cNvCxnSpPr>
          <p:nvPr/>
        </p:nvCxnSpPr>
        <p:spPr>
          <a:xfrm>
            <a:off x="4164533" y="481562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">
            <a:extLst>
              <a:ext uri="{FF2B5EF4-FFF2-40B4-BE49-F238E27FC236}">
                <a16:creationId xmlns:a16="http://schemas.microsoft.com/office/drawing/2014/main" id="{8C9929B1-7C19-4F22-A51A-B32241863FEC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>
            <a:off x="5016055" y="481562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378E800-DF33-410A-8F38-6418655DDC0A}"/>
              </a:ext>
            </a:extLst>
          </p:cNvPr>
          <p:cNvSpPr/>
          <p:nvPr/>
        </p:nvSpPr>
        <p:spPr>
          <a:xfrm>
            <a:off x="5345791" y="4630161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E8DCB5-4710-4A61-BB91-A34AE6AF57C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010889" y="4814826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06D22F-CA08-4DD6-8427-B4763D93B7CD}"/>
                  </a:ext>
                </a:extLst>
              </p:cNvPr>
              <p:cNvSpPr/>
              <p:nvPr/>
            </p:nvSpPr>
            <p:spPr>
              <a:xfrm>
                <a:off x="3652300" y="463016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06D22F-CA08-4DD6-8427-B4763D93B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300" y="4630160"/>
                <a:ext cx="512233" cy="370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C94346-0BEC-49BB-B765-9073BC3183EB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272551" y="481562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9D5AAD-F28B-4F43-9437-2BDEE0D5DB79}"/>
                  </a:ext>
                </a:extLst>
              </p:cNvPr>
              <p:cNvSpPr txBox="1"/>
              <p:nvPr/>
            </p:nvSpPr>
            <p:spPr>
              <a:xfrm>
                <a:off x="6527049" y="4599382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9D5AAD-F28B-4F43-9437-2BDEE0D5D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049" y="4599382"/>
                <a:ext cx="4536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49E608-1E6B-4875-A929-806F362483D0}"/>
                  </a:ext>
                </a:extLst>
              </p:cNvPr>
              <p:cNvSpPr/>
              <p:nvPr/>
            </p:nvSpPr>
            <p:spPr>
              <a:xfrm>
                <a:off x="7516187" y="4629360"/>
                <a:ext cx="836325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49E608-1E6B-4875-A929-806F36248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187" y="4629360"/>
                <a:ext cx="836325" cy="370932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232E8E-689B-44B7-8919-6E255DC25C06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7218997" y="4814826"/>
            <a:ext cx="297190" cy="28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9FE434-735F-4EF1-A0A8-30AD66CC287A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8352512" y="4814826"/>
            <a:ext cx="348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860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746-3B01-4081-9E9F-4581A11C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CDF7-1447-4DDB-AF3D-8DB646B1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1B995-AF6F-4AF0-BB1F-1BF4C7B3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60" y="2488223"/>
            <a:ext cx="340995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D5550F-60CF-4B07-9AAA-4F164FDD6CED}"/>
              </a:ext>
            </a:extLst>
          </p:cNvPr>
          <p:cNvSpPr/>
          <p:nvPr/>
        </p:nvSpPr>
        <p:spPr>
          <a:xfrm>
            <a:off x="4611823" y="2488223"/>
            <a:ext cx="2158253" cy="21105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/>
              <p:nvPr/>
            </p:nvSpPr>
            <p:spPr>
              <a:xfrm>
                <a:off x="6830016" y="2353286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016" y="2353286"/>
                <a:ext cx="572644" cy="471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4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transactions have been executed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– the integral of the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as a function of the database, e.g.: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66429"/>
                <a:ext cx="10515600" cy="397486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incremental maintenance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performed by the operator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66429"/>
                <a:ext cx="10515600" cy="3974866"/>
              </a:xfrm>
              <a:blipFill>
                <a:blip r:embed="rId2"/>
                <a:stretch>
                  <a:fillRect l="-1217" t="-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definition: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C27C0C-B5AA-4457-BF55-7AD8D7ABE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5514837"/>
            <a:ext cx="9639300" cy="978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seemingly minor difference has huge consequences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340594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340594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3591410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359141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3405945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3590610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3405944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3405944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3591410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3660625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3685305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3165602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2680271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2680271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4901250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4901250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3774909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3774909"/>
                <a:ext cx="1428533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3390383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4901250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4293565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3411297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9196F-0464-49B0-B123-3E733B889048}"/>
                  </a:ext>
                </a:extLst>
              </p:cNvPr>
              <p:cNvSpPr/>
              <p:nvPr/>
            </p:nvSpPr>
            <p:spPr>
              <a:xfrm>
                <a:off x="6019462" y="143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9196F-0464-49B0-B123-3E733B889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462" y="1430607"/>
                <a:ext cx="512233" cy="370932"/>
              </a:xfrm>
              <a:prstGeom prst="rect">
                <a:avLst/>
              </a:prstGeom>
              <a:blipFill>
                <a:blip r:embed="rId26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C2A00EE-1C1B-479C-B6B7-26EC17BE6697}"/>
              </a:ext>
            </a:extLst>
          </p:cNvPr>
          <p:cNvCxnSpPr>
            <a:cxnSpLocks/>
            <a:stCxn id="105" idx="3"/>
            <a:endCxn id="100" idx="1"/>
          </p:cNvCxnSpPr>
          <p:nvPr/>
        </p:nvCxnSpPr>
        <p:spPr>
          <a:xfrm>
            <a:off x="5680173" y="1616072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6">
            <a:extLst>
              <a:ext uri="{FF2B5EF4-FFF2-40B4-BE49-F238E27FC236}">
                <a16:creationId xmlns:a16="http://schemas.microsoft.com/office/drawing/2014/main" id="{AB0DBE9F-0F65-41E9-A533-BC2FF055023A}"/>
              </a:ext>
            </a:extLst>
          </p:cNvPr>
          <p:cNvCxnSpPr>
            <a:cxnSpLocks/>
            <a:stCxn id="100" idx="3"/>
            <a:endCxn id="119" idx="1"/>
          </p:cNvCxnSpPr>
          <p:nvPr/>
        </p:nvCxnSpPr>
        <p:spPr>
          <a:xfrm>
            <a:off x="6531695" y="1616073"/>
            <a:ext cx="489399" cy="79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785EE49-CA06-439E-9E53-3845AF66A3ED}"/>
                  </a:ext>
                </a:extLst>
              </p:cNvPr>
              <p:cNvSpPr/>
              <p:nvPr/>
            </p:nvSpPr>
            <p:spPr>
              <a:xfrm>
                <a:off x="5167940" y="1430606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785EE49-CA06-439E-9E53-3845AF66A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940" y="1430606"/>
                <a:ext cx="512233" cy="3709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9C6A90B-64C2-472C-84FE-F6219FC53DD4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4788191" y="1616072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4EB78BE-FCF8-4D06-B40A-79FA2E8FED7D}"/>
                  </a:ext>
                </a:extLst>
              </p:cNvPr>
              <p:cNvSpPr txBox="1"/>
              <p:nvPr/>
            </p:nvSpPr>
            <p:spPr>
              <a:xfrm>
                <a:off x="2491936" y="1829431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4EB78BE-FCF8-4D06-B40A-79FA2E8FE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36" y="1829431"/>
                <a:ext cx="1595758" cy="369332"/>
              </a:xfrm>
              <a:prstGeom prst="rect">
                <a:avLst/>
              </a:prstGeom>
              <a:blipFill>
                <a:blip r:embed="rId2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CC8FA3B-5319-450F-9E4A-5F3FC758B6E7}"/>
              </a:ext>
            </a:extLst>
          </p:cNvPr>
          <p:cNvGrpSpPr/>
          <p:nvPr/>
        </p:nvGrpSpPr>
        <p:grpSpPr>
          <a:xfrm>
            <a:off x="2578311" y="141504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6F407C98-9DF0-4048-BD51-45E7B231F151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28968F8-D442-4EE6-9674-027E9C4BE72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C29EC567-227C-4252-BE4C-DC1309CFF6B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5955B01-3DF7-43F0-8139-301FADD1A0D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9097C5D-D4CB-412B-9B13-751514E14B03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74EFBA8-EBED-44F1-8F51-8B11F08C7119}"/>
              </a:ext>
            </a:extLst>
          </p:cNvPr>
          <p:cNvGrpSpPr/>
          <p:nvPr/>
        </p:nvGrpSpPr>
        <p:grpSpPr>
          <a:xfrm>
            <a:off x="7021094" y="1432206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FBC981E2-7376-41B2-9A55-4888C7A208D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FBC981E2-7376-41B2-9A55-4888C7A20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09FA6E3-9158-465C-8EA0-DE24E9D580D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09FA6E3-9158-465C-8EA0-DE24E9D58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A4B7CD1-3183-4416-AFC9-99EE3CA67AB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A4B7CD1-3183-4416-AFC9-99EE3CA67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0947956-1A1F-479A-8C7A-5295BBCDB41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0947956-1A1F-479A-8C7A-5295BBCDB4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9A3A8A-C761-4092-885A-4BD9F7A924C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B598D9CF-9DDC-475B-A595-07C01CD94B13}"/>
              </a:ext>
            </a:extLst>
          </p:cNvPr>
          <p:cNvSpPr txBox="1">
            <a:spLocks/>
          </p:cNvSpPr>
          <p:nvPr/>
        </p:nvSpPr>
        <p:spPr>
          <a:xfrm>
            <a:off x="838200" y="2122904"/>
            <a:ext cx="10515600" cy="874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definition: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33F8964-012B-408B-91ED-B18EA346E478}"/>
                  </a:ext>
                </a:extLst>
              </p:cNvPr>
              <p:cNvSpPr txBox="1"/>
              <p:nvPr/>
            </p:nvSpPr>
            <p:spPr>
              <a:xfrm>
                <a:off x="7591168" y="1829431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33F8964-012B-408B-91ED-B18EA346E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1829431"/>
                <a:ext cx="1422056" cy="369332"/>
              </a:xfrm>
              <a:prstGeom prst="rect">
                <a:avLst/>
              </a:prstGeom>
              <a:blipFill>
                <a:blip r:embed="rId33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965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definition: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C27C0C-B5AA-4457-BF55-7AD8D7ABE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4332914"/>
            <a:ext cx="9639300" cy="2159961"/>
          </a:xfrm>
        </p:spPr>
        <p:txBody>
          <a:bodyPr/>
          <a:lstStyle/>
          <a:p>
            <a:r>
              <a:rPr lang="en-US" dirty="0"/>
              <a:t>This is the </a:t>
            </a:r>
            <a:r>
              <a:rPr lang="en-US" dirty="0">
                <a:solidFill>
                  <a:srgbClr val="FF0000"/>
                </a:solidFill>
              </a:rPr>
              <a:t>right</a:t>
            </a:r>
            <a:r>
              <a:rPr lang="en-US" dirty="0"/>
              <a:t> API</a:t>
            </a:r>
          </a:p>
          <a:p>
            <a:pPr lvl="1"/>
            <a:r>
              <a:rPr lang="en-US" dirty="0"/>
              <a:t>It is essentially impossible to get changes from a DB</a:t>
            </a:r>
            <a:br>
              <a:rPr lang="en-US" dirty="0"/>
            </a:br>
            <a:r>
              <a:rPr lang="en-US" dirty="0"/>
              <a:t>(triggers, logs, no atomicity)</a:t>
            </a:r>
          </a:p>
          <a:p>
            <a:r>
              <a:rPr lang="en-US" dirty="0"/>
              <a:t>This API is </a:t>
            </a:r>
            <a:r>
              <a:rPr lang="en-US" dirty="0">
                <a:solidFill>
                  <a:srgbClr val="FF0000"/>
                </a:solidFill>
              </a:rPr>
              <a:t>composable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340594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340594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3591410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359141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3405945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3590610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3405944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3405944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3591410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3165602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3804769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3804769"/>
                <a:ext cx="1595758" cy="369332"/>
              </a:xfrm>
              <a:prstGeom prst="rect">
                <a:avLst/>
              </a:prstGeom>
              <a:blipFill>
                <a:blip r:embed="rId5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3774909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3774909"/>
                <a:ext cx="1428533" cy="369332"/>
              </a:xfrm>
              <a:prstGeom prst="rect">
                <a:avLst/>
              </a:prstGeom>
              <a:blipFill>
                <a:blip r:embed="rId6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3390383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3411297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9196F-0464-49B0-B123-3E733B889048}"/>
                  </a:ext>
                </a:extLst>
              </p:cNvPr>
              <p:cNvSpPr/>
              <p:nvPr/>
            </p:nvSpPr>
            <p:spPr>
              <a:xfrm>
                <a:off x="6019462" y="143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9196F-0464-49B0-B123-3E733B889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462" y="1430607"/>
                <a:ext cx="512233" cy="370932"/>
              </a:xfrm>
              <a:prstGeom prst="rect">
                <a:avLst/>
              </a:prstGeom>
              <a:blipFill>
                <a:blip r:embed="rId26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C2A00EE-1C1B-479C-B6B7-26EC17BE6697}"/>
              </a:ext>
            </a:extLst>
          </p:cNvPr>
          <p:cNvCxnSpPr>
            <a:cxnSpLocks/>
            <a:stCxn id="105" idx="3"/>
            <a:endCxn id="100" idx="1"/>
          </p:cNvCxnSpPr>
          <p:nvPr/>
        </p:nvCxnSpPr>
        <p:spPr>
          <a:xfrm>
            <a:off x="5680173" y="1616072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6">
            <a:extLst>
              <a:ext uri="{FF2B5EF4-FFF2-40B4-BE49-F238E27FC236}">
                <a16:creationId xmlns:a16="http://schemas.microsoft.com/office/drawing/2014/main" id="{AB0DBE9F-0F65-41E9-A533-BC2FF055023A}"/>
              </a:ext>
            </a:extLst>
          </p:cNvPr>
          <p:cNvCxnSpPr>
            <a:cxnSpLocks/>
            <a:stCxn id="100" idx="3"/>
            <a:endCxn id="119" idx="1"/>
          </p:cNvCxnSpPr>
          <p:nvPr/>
        </p:nvCxnSpPr>
        <p:spPr>
          <a:xfrm>
            <a:off x="6531695" y="1616073"/>
            <a:ext cx="489399" cy="79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785EE49-CA06-439E-9E53-3845AF66A3ED}"/>
                  </a:ext>
                </a:extLst>
              </p:cNvPr>
              <p:cNvSpPr/>
              <p:nvPr/>
            </p:nvSpPr>
            <p:spPr>
              <a:xfrm>
                <a:off x="5167940" y="1430606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785EE49-CA06-439E-9E53-3845AF66A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940" y="1430606"/>
                <a:ext cx="512233" cy="3709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9C6A90B-64C2-472C-84FE-F6219FC53DD4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4788191" y="1616072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4EB78BE-FCF8-4D06-B40A-79FA2E8FED7D}"/>
                  </a:ext>
                </a:extLst>
              </p:cNvPr>
              <p:cNvSpPr txBox="1"/>
              <p:nvPr/>
            </p:nvSpPr>
            <p:spPr>
              <a:xfrm>
                <a:off x="2491936" y="1829431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4EB78BE-FCF8-4D06-B40A-79FA2E8FE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36" y="1829431"/>
                <a:ext cx="1595758" cy="369332"/>
              </a:xfrm>
              <a:prstGeom prst="rect">
                <a:avLst/>
              </a:prstGeom>
              <a:blipFill>
                <a:blip r:embed="rId2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CC8FA3B-5319-450F-9E4A-5F3FC758B6E7}"/>
              </a:ext>
            </a:extLst>
          </p:cNvPr>
          <p:cNvGrpSpPr/>
          <p:nvPr/>
        </p:nvGrpSpPr>
        <p:grpSpPr>
          <a:xfrm>
            <a:off x="2578311" y="141504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6F407C98-9DF0-4048-BD51-45E7B231F151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28968F8-D442-4EE6-9674-027E9C4BE72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C29EC567-227C-4252-BE4C-DC1309CFF6B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5955B01-3DF7-43F0-8139-301FADD1A0D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9097C5D-D4CB-412B-9B13-751514E14B03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74EFBA8-EBED-44F1-8F51-8B11F08C7119}"/>
              </a:ext>
            </a:extLst>
          </p:cNvPr>
          <p:cNvGrpSpPr/>
          <p:nvPr/>
        </p:nvGrpSpPr>
        <p:grpSpPr>
          <a:xfrm>
            <a:off x="7021094" y="1432206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FBC981E2-7376-41B2-9A55-4888C7A208DD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FBC981E2-7376-41B2-9A55-4888C7A20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09FA6E3-9158-465C-8EA0-DE24E9D580D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09FA6E3-9158-465C-8EA0-DE24E9D58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A4B7CD1-3183-4416-AFC9-99EE3CA67AB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A4B7CD1-3183-4416-AFC9-99EE3CA67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0947956-1A1F-479A-8C7A-5295BBCDB41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0947956-1A1F-479A-8C7A-5295BBCDB4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9A3A8A-C761-4092-885A-4BD9F7A924C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910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37C9-4F7F-458B-9838-67A32377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832855"/>
          </a:xfrm>
        </p:spPr>
        <p:txBody>
          <a:bodyPr/>
          <a:lstStyle/>
          <a:p>
            <a:r>
              <a:rPr lang="en-US" dirty="0"/>
              <a:t>Embrace change!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D2C555-0EB3-4494-B337-03D5B23F5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5881" y="969380"/>
            <a:ext cx="9373322" cy="58583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4BBEC-D496-4E56-807A-282C457A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2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Streams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3352-29AE-41D7-8285-E648540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Commutative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4659A-D476-4A05-8622-9F4C1677C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group G is a set with </a:t>
                </a:r>
              </a:p>
              <a:p>
                <a:pPr lvl="1"/>
                <a:r>
                  <a:rPr lang="en-US" dirty="0"/>
                  <a:t>Associative (and commutative) plus +</a:t>
                </a:r>
              </a:p>
              <a:p>
                <a:pPr lvl="1"/>
                <a:r>
                  <a:rPr lang="en-US" dirty="0"/>
                  <a:t>Neutral element zero 0</a:t>
                </a:r>
              </a:p>
              <a:p>
                <a:pPr lvl="1"/>
                <a:r>
                  <a:rPr lang="en-US" dirty="0"/>
                  <a:t>Inverse negate –</a:t>
                </a:r>
              </a:p>
              <a:p>
                <a:r>
                  <a:rPr lang="en-US" dirty="0"/>
                  <a:t>The following results are true for streams over a group: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We will see later how we can apply this to relational databases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4659A-D476-4A05-8622-9F4C1677C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6FC8F-49C3-4D6D-9325-26611D7D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BD7A-E954-42CC-A463-D3A16613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Query execution in Skyline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15410-5032-44B4-B3AD-88C2B976BAF5}"/>
              </a:ext>
            </a:extLst>
          </p:cNvPr>
          <p:cNvSpPr/>
          <p:nvPr/>
        </p:nvSpPr>
        <p:spPr>
          <a:xfrm>
            <a:off x="4457394" y="1924788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A4755-6B3D-4F0E-8C6F-8A7F7CDD6223}"/>
              </a:ext>
            </a:extLst>
          </p:cNvPr>
          <p:cNvSpPr/>
          <p:nvPr/>
        </p:nvSpPr>
        <p:spPr>
          <a:xfrm>
            <a:off x="4457394" y="2424929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36420-A73D-4218-99D1-FBC73FA5C608}"/>
              </a:ext>
            </a:extLst>
          </p:cNvPr>
          <p:cNvSpPr/>
          <p:nvPr/>
        </p:nvSpPr>
        <p:spPr>
          <a:xfrm>
            <a:off x="4457394" y="2925070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01BA8-8009-4653-9111-05EA29AE4945}"/>
              </a:ext>
            </a:extLst>
          </p:cNvPr>
          <p:cNvSpPr/>
          <p:nvPr/>
        </p:nvSpPr>
        <p:spPr>
          <a:xfrm>
            <a:off x="4457394" y="4208261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006FA3-5C34-4158-A25B-6E241C520166}"/>
              </a:ext>
            </a:extLst>
          </p:cNvPr>
          <p:cNvSpPr/>
          <p:nvPr/>
        </p:nvSpPr>
        <p:spPr>
          <a:xfrm>
            <a:off x="1173637" y="2824032"/>
            <a:ext cx="3021056" cy="8234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Data (JSON)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47D42-AE73-4912-A881-E5FACE46628F}"/>
              </a:ext>
            </a:extLst>
          </p:cNvPr>
          <p:cNvSpPr txBox="1"/>
          <p:nvPr/>
        </p:nvSpPr>
        <p:spPr>
          <a:xfrm>
            <a:off x="4618407" y="1355328"/>
            <a:ext cx="1774525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1000+ queries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5DF26B6-4A07-42D3-815A-6FB6E96E3FC7}"/>
              </a:ext>
            </a:extLst>
          </p:cNvPr>
          <p:cNvSpPr/>
          <p:nvPr/>
        </p:nvSpPr>
        <p:spPr bwMode="gray">
          <a:xfrm>
            <a:off x="7695684" y="1924789"/>
            <a:ext cx="424363" cy="2682575"/>
          </a:xfrm>
          <a:prstGeom prst="rightBrace">
            <a:avLst>
              <a:gd name="adj1" fmla="val 45238"/>
              <a:gd name="adj2" fmla="val 50000"/>
            </a:avLst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BED7A65-755C-49D1-9A49-C451BF8971EE}"/>
              </a:ext>
            </a:extLst>
          </p:cNvPr>
          <p:cNvSpPr/>
          <p:nvPr/>
        </p:nvSpPr>
        <p:spPr>
          <a:xfrm>
            <a:off x="6701296" y="1924789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AA431B-210E-4588-A698-82149F5ABF44}"/>
              </a:ext>
            </a:extLst>
          </p:cNvPr>
          <p:cNvSpPr/>
          <p:nvPr/>
        </p:nvSpPr>
        <p:spPr>
          <a:xfrm>
            <a:off x="6701296" y="2406568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1C69E2-BB5A-42BD-9DEB-4640847AD52C}"/>
              </a:ext>
            </a:extLst>
          </p:cNvPr>
          <p:cNvSpPr/>
          <p:nvPr/>
        </p:nvSpPr>
        <p:spPr>
          <a:xfrm>
            <a:off x="6701296" y="2925071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E1AE49-23D1-42A8-8255-EE22210427CE}"/>
              </a:ext>
            </a:extLst>
          </p:cNvPr>
          <p:cNvSpPr/>
          <p:nvPr/>
        </p:nvSpPr>
        <p:spPr>
          <a:xfrm>
            <a:off x="6701296" y="4189900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2F8C2-BEB0-4B71-BBD8-4E580E8E394F}"/>
              </a:ext>
            </a:extLst>
          </p:cNvPr>
          <p:cNvSpPr txBox="1"/>
          <p:nvPr/>
        </p:nvSpPr>
        <p:spPr>
          <a:xfrm>
            <a:off x="6701296" y="1348021"/>
            <a:ext cx="889667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Issues?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3E8290-6A26-483E-A293-B75A51FEAA77}"/>
              </a:ext>
            </a:extLst>
          </p:cNvPr>
          <p:cNvSpPr/>
          <p:nvPr/>
        </p:nvSpPr>
        <p:spPr>
          <a:xfrm>
            <a:off x="8332228" y="2995798"/>
            <a:ext cx="808309" cy="52034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20B84-E968-4347-8E3F-0C329B32802F}"/>
              </a:ext>
            </a:extLst>
          </p:cNvPr>
          <p:cNvSpPr txBox="1"/>
          <p:nvPr/>
        </p:nvSpPr>
        <p:spPr>
          <a:xfrm>
            <a:off x="1699596" y="4706036"/>
            <a:ext cx="65147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Horizontally partitioned across tenants.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Consumes JSON (tens of MB/doc)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Analyzes data in flight (no DB read/write)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20D71-7FA0-4C19-BD86-65C585A32A93}"/>
              </a:ext>
            </a:extLst>
          </p:cNvPr>
          <p:cNvSpPr txBox="1"/>
          <p:nvPr/>
        </p:nvSpPr>
        <p:spPr>
          <a:xfrm>
            <a:off x="9261783" y="3008174"/>
            <a:ext cx="1102738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To DB/UI</a:t>
            </a:r>
          </a:p>
        </p:txBody>
      </p:sp>
    </p:spTree>
    <p:extLst>
      <p:ext uri="{BB962C8B-B14F-4D97-AF65-F5344CB8AC3E}">
        <p14:creationId xmlns:p14="http://schemas.microsoft.com/office/powerpoint/2010/main" val="1464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Definition</a:t>
                </a:r>
                <a:r>
                  <a:rPr lang="en-US" dirty="0">
                    <a:ea typeface="Cambria Math" panose="02040503050406030204" pitchFamily="18" charset="0"/>
                  </a:rPr>
                  <a:t>: For groups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a unary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linear</a:t>
                </a:r>
                <a:r>
                  <a:rPr lang="en-US" dirty="0">
                    <a:ea typeface="Cambria Math" panose="02040503050406030204" pitchFamily="18" charset="0"/>
                  </a:rPr>
                  <a:t> if: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(Used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↑+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).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linear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  <a:blipFill>
                <a:blip r:embed="rId2"/>
                <a:stretch>
                  <a:fillRect l="-1052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A picture containing train, track, tree, outdoor&#10;&#10;Description automatically generated">
            <a:extLst>
              <a:ext uri="{FF2B5EF4-FFF2-40B4-BE49-F238E27FC236}">
                <a16:creationId xmlns:a16="http://schemas.microsoft.com/office/drawing/2014/main" id="{B5B7341F-3508-4FC3-A37F-DE6B7EB7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3" y="3343645"/>
            <a:ext cx="4611282" cy="30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1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Definition</a:t>
                </a:r>
                <a:r>
                  <a:rPr lang="en-US" dirty="0">
                    <a:ea typeface="Cambria Math" panose="02040503050406030204" pitchFamily="18" charset="0"/>
                  </a:rPr>
                  <a:t>: 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bilinear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if it distributes over stream addition: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Examples: lifted multiplication: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joins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  <a:blipFill>
                <a:blip r:embed="rId2"/>
                <a:stretch>
                  <a:fillRect l="-1024" t="-2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4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(most operators used in DB queries are linear)</a:t>
                </a:r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r>
                  <a:rPr lang="en-US" dirty="0"/>
                  <a:t>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  <a:blipFill>
                <a:blip r:embed="rId2"/>
                <a:stretch>
                  <a:fillRect l="-1043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41783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41783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9928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41775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41783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7525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9390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9982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42428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6802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5510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5510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7357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7357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linear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You don’t need to know what’s in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to compute the changes to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</a:p>
              <a:p>
                <a:r>
                  <a:rPr lang="en-US" dirty="0"/>
                  <a:t>(Such queries can compute independently over shards)</a:t>
                </a:r>
              </a:p>
              <a:p>
                <a:r>
                  <a:rPr lang="en-US" dirty="0"/>
                  <a:t>If you change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by adding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T…</a:t>
                </a:r>
              </a:p>
              <a:p>
                <a:r>
                  <a:rPr lang="en-US" dirty="0"/>
                  <a:t>…this (same) query </a:t>
                </a:r>
                <a:r>
                  <a:rPr lang="en-US" dirty="0">
                    <a:latin typeface="Consolas" panose="020B0609020204030204" pitchFamily="49" charset="0"/>
                  </a:rPr>
                  <a:t>c</a:t>
                </a:r>
                <a:r>
                  <a:rPr lang="en-US" dirty="0"/>
                  <a:t>omputes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DISTINCT</a:t>
                </a:r>
                <a:r>
                  <a:rPr lang="en-US" dirty="0">
                    <a:latin typeface="Consolas" panose="020B0609020204030204" pitchFamily="49" charset="0"/>
                  </a:rPr>
                  <a:t> *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dirty="0">
                    <a:latin typeface="Consolas" panose="020B0609020204030204" pitchFamily="49" charset="0"/>
                  </a:rPr>
                  <a:t> Age &gt;= 10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  <a:blipFill>
                <a:blip r:embed="rId2"/>
                <a:stretch>
                  <a:fillRect l="-1047" t="-2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We can incrementalize a complex query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r>
                  <a:rPr lang="en-US" dirty="0"/>
                  <a:t>For linear operators: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92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45623"/>
            <a:ext cx="1256945" cy="1056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578" y="3912576"/>
                <a:ext cx="11324844" cy="2443773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state</a:t>
                </a:r>
                <a:r>
                  <a:rPr lang="en-US" dirty="0"/>
                  <a:t>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as large as the </a:t>
                </a:r>
                <a:r>
                  <a:rPr lang="en-US" b="1" dirty="0"/>
                  <a:t>whole</a:t>
                </a:r>
                <a:r>
                  <a:rPr lang="en-US" dirty="0"/>
                  <a:t> input (integral of all changes)</a:t>
                </a:r>
              </a:p>
              <a:p>
                <a:r>
                  <a:rPr lang="en-US" dirty="0"/>
                  <a:t>However, the </a:t>
                </a:r>
                <a:r>
                  <a:rPr lang="en-US" dirty="0">
                    <a:solidFill>
                      <a:srgbClr val="FF0000"/>
                    </a:solidFill>
                  </a:rPr>
                  <a:t>work</a:t>
                </a:r>
                <a:r>
                  <a:rPr lang="en-US" dirty="0"/>
                  <a:t> of the incremental join operator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is just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]|)</m:t>
                    </m:r>
                  </m:oMath>
                </a14:m>
                <a:r>
                  <a:rPr lang="en-US" dirty="0"/>
                  <a:t> --- and not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])|)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578" y="3912576"/>
                <a:ext cx="11324844" cy="2443773"/>
              </a:xfrm>
              <a:blipFill>
                <a:blip r:embed="rId2"/>
                <a:stretch>
                  <a:fillRect l="-969" t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FA7527-CE1E-40F3-B458-7FB62F9A3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38"/>
          <a:stretch/>
        </p:blipFill>
        <p:spPr>
          <a:xfrm>
            <a:off x="7159752" y="747083"/>
            <a:ext cx="4945380" cy="2886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C9EC0-3A71-44A6-8D49-AF1A60397588}"/>
              </a:ext>
            </a:extLst>
          </p:cNvPr>
          <p:cNvSpPr txBox="1"/>
          <p:nvPr/>
        </p:nvSpPr>
        <p:spPr>
          <a:xfrm>
            <a:off x="7511796" y="270817"/>
            <a:ext cx="377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lifted join circuit</a:t>
            </a:r>
          </a:p>
        </p:txBody>
      </p:sp>
    </p:spTree>
    <p:extLst>
      <p:ext uri="{BB962C8B-B14F-4D97-AF65-F5344CB8AC3E}">
        <p14:creationId xmlns:p14="http://schemas.microsoft.com/office/powerpoint/2010/main" val="1015780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8C79-0AC6-4CC8-8888-3BD16BC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on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SQL queries are functions from tables to tables: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×…×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  <a:blipFill>
                <a:blip r:embed="rId2"/>
                <a:stretch>
                  <a:fillRect l="-1188"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8C8-AEDE-4221-A710-36E27EE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991452-FB9B-464C-8B8F-B9386AD49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42124"/>
              </p:ext>
            </p:extLst>
          </p:nvPr>
        </p:nvGraphicFramePr>
        <p:xfrm>
          <a:off x="1961726" y="3632273"/>
          <a:ext cx="13919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5A5CE-BDF9-40E0-9DEB-C0D25623A0D5}"/>
              </a:ext>
            </a:extLst>
          </p:cNvPr>
          <p:cNvSpPr txBox="1"/>
          <p:nvPr/>
        </p:nvSpPr>
        <p:spPr>
          <a:xfrm>
            <a:off x="2465612" y="319794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7BC11-F266-4FA2-B4AA-B7AF57FB4A0C}"/>
              </a:ext>
            </a:extLst>
          </p:cNvPr>
          <p:cNvSpPr txBox="1"/>
          <p:nvPr/>
        </p:nvSpPr>
        <p:spPr>
          <a:xfrm>
            <a:off x="4982435" y="3197946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44060-28E4-432F-B084-A8A35A232E74}"/>
              </a:ext>
            </a:extLst>
          </p:cNvPr>
          <p:cNvSpPr txBox="1"/>
          <p:nvPr/>
        </p:nvSpPr>
        <p:spPr>
          <a:xfrm>
            <a:off x="3956945" y="3827468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400" dirty="0">
                <a:latin typeface="Consolas" panose="020B0609020204030204" pitchFamily="49" charset="0"/>
              </a:rPr>
              <a:t> *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400" dirty="0">
                <a:latin typeface="Consolas" panose="020B0609020204030204" pitchFamily="49" charset="0"/>
              </a:rPr>
              <a:t> T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400" dirty="0">
                <a:latin typeface="Consolas" panose="020B0609020204030204" pitchFamily="49" charset="0"/>
              </a:rPr>
              <a:t> Age &gt;= 10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D6B53D-5DE0-41A6-9848-F6C4D261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5535"/>
              </p:ext>
            </p:extLst>
          </p:nvPr>
        </p:nvGraphicFramePr>
        <p:xfrm>
          <a:off x="7879961" y="3659611"/>
          <a:ext cx="1391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5791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410663-F4CE-4FF8-88A0-D1C2D487B87D}"/>
              </a:ext>
            </a:extLst>
          </p:cNvPr>
          <p:cNvSpPr txBox="1"/>
          <p:nvPr/>
        </p:nvSpPr>
        <p:spPr>
          <a:xfrm>
            <a:off x="7654026" y="3197945"/>
            <a:ext cx="173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result</a:t>
            </a:r>
          </a:p>
        </p:txBody>
      </p:sp>
    </p:spTree>
    <p:extLst>
      <p:ext uri="{BB962C8B-B14F-4D97-AF65-F5344CB8AC3E}">
        <p14:creationId xmlns:p14="http://schemas.microsoft.com/office/powerpoint/2010/main" val="114103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904216-3B08-4616-A34F-20ADA68A8B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We need a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904216-3B08-4616-A34F-20ADA68A8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results work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However, DB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717D2E-9F66-40EC-BB4E-04307150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9" y="331008"/>
            <a:ext cx="10967086" cy="1028891"/>
          </a:xfrm>
        </p:spPr>
        <p:txBody>
          <a:bodyPr>
            <a:noAutofit/>
          </a:bodyPr>
          <a:lstStyle/>
          <a:p>
            <a:r>
              <a:rPr lang="en-US" sz="4800" dirty="0">
                <a:ea typeface="+mj-lt"/>
                <a:cs typeface="+mj-lt"/>
              </a:rPr>
              <a:t>Scalability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4ED20EF-150B-495F-89FD-836DC4544EAB}"/>
              </a:ext>
            </a:extLst>
          </p:cNvPr>
          <p:cNvSpPr/>
          <p:nvPr/>
        </p:nvSpPr>
        <p:spPr>
          <a:xfrm rot="9533581">
            <a:off x="7446189" y="3755529"/>
            <a:ext cx="3699070" cy="832735"/>
          </a:xfrm>
          <a:prstGeom prst="arc">
            <a:avLst>
              <a:gd name="adj1" fmla="val 11353449"/>
              <a:gd name="adj2" fmla="val 20701614"/>
            </a:avLst>
          </a:prstGeom>
          <a:ln w="88900">
            <a:solidFill>
              <a:srgbClr val="FFC000"/>
            </a:solidFill>
            <a:prstDash val="sysDot"/>
            <a:head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3B1927-E9D3-46FF-8446-E6193A3AB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913069"/>
              </p:ext>
            </p:extLst>
          </p:nvPr>
        </p:nvGraphicFramePr>
        <p:xfrm>
          <a:off x="156754" y="2000527"/>
          <a:ext cx="11795760" cy="48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2334D-D6A0-AB3E-6CD7-1531BCDF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5</a:t>
            </a:fld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859582-DC27-471A-BC65-6589219BDF33}"/>
              </a:ext>
            </a:extLst>
          </p:cNvPr>
          <p:cNvCxnSpPr>
            <a:cxnSpLocks/>
          </p:cNvCxnSpPr>
          <p:nvPr/>
        </p:nvCxnSpPr>
        <p:spPr>
          <a:xfrm>
            <a:off x="8295821" y="5892800"/>
            <a:ext cx="3473815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E7511B-9535-4276-9145-6049825A06A5}"/>
              </a:ext>
            </a:extLst>
          </p:cNvPr>
          <p:cNvCxnSpPr>
            <a:cxnSpLocks/>
          </p:cNvCxnSpPr>
          <p:nvPr/>
        </p:nvCxnSpPr>
        <p:spPr>
          <a:xfrm>
            <a:off x="8194606" y="5051060"/>
            <a:ext cx="0" cy="77724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non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B38431-C34E-47C3-8207-EC29E40F364C}"/>
              </a:ext>
            </a:extLst>
          </p:cNvPr>
          <p:cNvSpPr txBox="1"/>
          <p:nvPr/>
        </p:nvSpPr>
        <p:spPr>
          <a:xfrm>
            <a:off x="8732275" y="5368538"/>
            <a:ext cx="260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engine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/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Four generations of the system built since 2017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First 3 use traditional database technologies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Non-incremental cost is O(|data|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Incremental cost is O(|change|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blipFill>
                <a:blip r:embed="rId4"/>
                <a:stretch>
                  <a:fillRect l="-1646" t="-3846" r="-931" b="-9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r>
              <a:rPr lang="en-US" dirty="0"/>
              <a:t>Generalize sets so that each element has an </a:t>
            </a:r>
            <a:r>
              <a:rPr lang="en-US" i="1" dirty="0"/>
              <a:t>integer weight</a:t>
            </a:r>
          </a:p>
          <a:p>
            <a:r>
              <a:rPr lang="en-US" dirty="0"/>
              <a:t>Weight can be positive, zero, or negative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1186"/>
              </p:ext>
            </p:extLst>
          </p:nvPr>
        </p:nvGraphicFramePr>
        <p:xfrm>
          <a:off x="4652663" y="3070408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265314" y="4286556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4945530" y="5086838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pPr lvl="1"/>
                <a:r>
                  <a:rPr lang="en-US" sz="2800" dirty="0"/>
                  <a:t>Addition just adds the weights of tuples</a:t>
                </a:r>
              </a:p>
              <a:p>
                <a:pPr lvl="1"/>
                <a:r>
                  <a:rPr lang="en-US" sz="2800" dirty="0"/>
                  <a:t>Zero is an empty table</a:t>
                </a:r>
              </a:p>
              <a:p>
                <a:pPr lvl="1"/>
                <a:r>
                  <a:rPr lang="en-US" sz="2800" dirty="0"/>
                  <a:t>Negation just negates all weights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  <a:blipFill>
                <a:blip r:embed="rId3"/>
                <a:stretch>
                  <a:fillRect l="-1281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80483" y="2315047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81592"/>
              </p:ext>
            </p:extLst>
          </p:nvPr>
        </p:nvGraphicFramePr>
        <p:xfrm>
          <a:off x="4116853" y="4273633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91653"/>
              </p:ext>
            </p:extLst>
          </p:nvPr>
        </p:nvGraphicFramePr>
        <p:xfrm>
          <a:off x="6692991" y="4400461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88227" y="365126"/>
                <a:ext cx="6609988" cy="857006"/>
              </a:xfrm>
            </p:spPr>
            <p:txBody>
              <a:bodyPr/>
              <a:lstStyle/>
              <a:p>
                <a:r>
                  <a:rPr lang="en-US" dirty="0"/>
                  <a:t>Relational algebra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88227" y="365126"/>
                <a:ext cx="6609988" cy="857006"/>
              </a:xfrm>
              <a:blipFill>
                <a:blip r:embed="rId2"/>
                <a:stretch>
                  <a:fillRect l="-3687" t="-12857" r="-92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All other ops are linear or bilinear</a:t>
                </a:r>
              </a:p>
              <a:p>
                <a:r>
                  <a:rPr lang="en-US" dirty="0"/>
                  <a:t>Many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r>
                  <a:rPr lang="en-US" dirty="0"/>
                  <a:t>s can be removed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𝑑𝑖𝑠𝑡𝑖𝑛𝑐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can be efficient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242538" y="2357875"/>
            <a:ext cx="1793632" cy="411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 dirty="0"/>
              <a:t>Recipe for incremental view maintenance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32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Translate a DB query into a circuit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Build incremental version of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(↑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457200" lvl="1" indent="0">
                  <a:buNone/>
                </a:pPr>
                <a:r>
                  <a:rPr lang="en-US" sz="2800" dirty="0"/>
                  <a:t>4.   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b="0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 dirty="0">
                <a:effectLst/>
                <a:latin typeface="Courier New" panose="02070309020205020404" pitchFamily="49" charset="0"/>
              </a:rPr>
              <a:t> V AS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 err="1">
                <a:effectLst/>
                <a:latin typeface="Courier New" panose="02070309020205020404" pitchFamily="49" charset="0"/>
              </a:rPr>
              <a:t>a.x</a:t>
            </a:r>
            <a:r>
              <a:rPr lang="en-US" dirty="0">
                <a:effectLst/>
                <a:latin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</a:rPr>
              <a:t>b</a:t>
            </a:r>
            <a:r>
              <a:rPr lang="en-US" dirty="0" err="1">
                <a:effectLst/>
                <a:latin typeface="Courier New" panose="02070309020205020404" pitchFamily="49" charset="0"/>
              </a:rPr>
              <a:t>.y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t1.x , t1.id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t1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t1.a &gt; 2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a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t2.id , t2.y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t2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t2.s &gt; 5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b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 dirty="0">
                <a:effectLst/>
                <a:latin typeface="Courier New" panose="02070309020205020404" pitchFamily="49" charset="0"/>
              </a:rPr>
              <a:t> a.id = b.id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7" y="2783526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623430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95"/>
            <a:ext cx="10515600" cy="707537"/>
          </a:xfrm>
        </p:spPr>
        <p:txBody>
          <a:bodyPr/>
          <a:lstStyle/>
          <a:p>
            <a:r>
              <a:rPr lang="en-US" dirty="0"/>
              <a:t>Example: Remove </a:t>
            </a:r>
            <a:r>
              <a:rPr lang="en-US" dirty="0">
                <a:latin typeface="Consolas" panose="020B0609020204030204" pitchFamily="49" charset="0"/>
              </a:rPr>
              <a:t>distinct</a:t>
            </a:r>
            <a:r>
              <a:rPr lang="en-US" dirty="0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898432"/>
            <a:ext cx="7512660" cy="1509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BE7BE-8434-4E7A-9026-98EDCE4B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59" y="2803588"/>
            <a:ext cx="6525725" cy="1250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54931-5216-4FE2-AE16-69066AB9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38" y="4265538"/>
            <a:ext cx="5902203" cy="1132978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24854" y="237265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6D31394-7514-4CD7-A642-1709C768C547}"/>
              </a:ext>
            </a:extLst>
          </p:cNvPr>
          <p:cNvSpPr/>
          <p:nvPr/>
        </p:nvSpPr>
        <p:spPr>
          <a:xfrm>
            <a:off x="5424854" y="40544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DAEBEEF-F15C-4A6A-9374-5FC559F7930B}"/>
              </a:ext>
            </a:extLst>
          </p:cNvPr>
          <p:cNvSpPr/>
          <p:nvPr/>
        </p:nvSpPr>
        <p:spPr>
          <a:xfrm>
            <a:off x="5424854" y="5263748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823" y="5736333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Lift and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FCFC1-8C65-4C5D-B0D6-79C11A76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74" y="3047755"/>
            <a:ext cx="4949691" cy="1198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24344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BAC70-5E35-4D4B-8674-3606DD9B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20" y="4782820"/>
            <a:ext cx="6241536" cy="1314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0" y="3192521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0" y="4945574"/>
            <a:ext cx="3059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 of </a:t>
            </a:r>
            <a:r>
              <a:rPr lang="en-US" sz="2400" dirty="0">
                <a:solidFill>
                  <a:srgbClr val="FF0000"/>
                </a:solidFill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513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 dirty="0"/>
              <a:t>Example: optimize incremental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F0F1D-5E56-49C1-9486-738E7115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73" y="1265896"/>
            <a:ext cx="6241536" cy="131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56B37-95C4-47AB-8618-03D3D841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8" b="-1"/>
          <a:stretch/>
        </p:blipFill>
        <p:spPr>
          <a:xfrm>
            <a:off x="3220937" y="3193949"/>
            <a:ext cx="5750126" cy="119907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673597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CEC4C-6464-4E39-A27E-48FD242D1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16" y="4974429"/>
            <a:ext cx="7880450" cy="174704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32181" y="446977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84377" y="4402555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join and distinct</a:t>
            </a:r>
          </a:p>
        </p:txBody>
      </p:sp>
    </p:spTree>
    <p:extLst>
      <p:ext uri="{BB962C8B-B14F-4D97-AF65-F5344CB8AC3E}">
        <p14:creationId xmlns:p14="http://schemas.microsoft.com/office/powerpoint/2010/main" val="28896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B21-15E8-406A-A1D9-452F6CE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54D8-6F3C-40F8-9A55-8943C5A3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99" y="1878014"/>
            <a:ext cx="10515600" cy="497998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Differential Dataflow (DD): a framework for incremental computation</a:t>
            </a:r>
            <a:br>
              <a:rPr lang="en-US" dirty="0"/>
            </a:br>
            <a:r>
              <a:rPr lang="en-US" dirty="0"/>
              <a:t>(Murray, McSherry, et al, SOSP 2013)</a:t>
            </a:r>
            <a:br>
              <a:rPr lang="en-US" dirty="0"/>
            </a:br>
            <a:r>
              <a:rPr lang="en-US" dirty="0">
                <a:hlinkClick r:id="rId2"/>
              </a:rPr>
              <a:t>https://github.com/TimelyDataflow/differential-dataflow</a:t>
            </a:r>
            <a:endParaRPr lang="en-US" dirty="0"/>
          </a:p>
          <a:p>
            <a:r>
              <a:rPr lang="en-US" dirty="0"/>
              <a:t>Differential Datalog (DDlog): a programming language for incremental computation (Vmware Research, 2019)</a:t>
            </a:r>
            <a:br>
              <a:rPr lang="en-US" dirty="0"/>
            </a:br>
            <a:r>
              <a:rPr lang="en-US" dirty="0">
                <a:hlinkClick r:id="rId3"/>
              </a:rPr>
              <a:t>https://github.com/vmware/differential-datalog/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DDlog is the analytics engine in Skyline; build on DD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DBSP: formalize Differential Datalog (2021)</a:t>
            </a:r>
            <a:br>
              <a:rPr lang="en-US" dirty="0"/>
            </a:br>
            <a:r>
              <a:rPr lang="en-US" dirty="0">
                <a:hlinkClick r:id="rId4"/>
              </a:rPr>
              <a:t>https://github.com/vmware/database-stream-processor</a:t>
            </a:r>
            <a:r>
              <a:rPr lang="en-US" dirty="0"/>
              <a:t>, </a:t>
            </a:r>
            <a:r>
              <a:rPr lang="en-US" sz="2800" dirty="0">
                <a:hlinkClick r:id="rId5"/>
              </a:rPr>
              <a:t>https://arxiv.org/abs/2203.16684</a:t>
            </a:r>
            <a:r>
              <a:rPr lang="en-US" sz="2800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452C-CFB6-4CB5-819A-BAAE1D4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78904-E444-49D8-A2B0-D13E84AB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2" y="222249"/>
            <a:ext cx="5670550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66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8607-5561-4818-8B72-DAAD6F6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operations we can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E1CA-9AF2-4E3A-934F-A0A744E7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Nested collections</a:t>
            </a:r>
          </a:p>
          <a:p>
            <a:pPr lvl="1"/>
            <a:r>
              <a:rPr lang="en-US" dirty="0"/>
              <a:t>Group-by (linear!)</a:t>
            </a:r>
          </a:p>
          <a:p>
            <a:pPr lvl="1"/>
            <a:r>
              <a:rPr lang="en-US" dirty="0" err="1"/>
              <a:t>Flatmap</a:t>
            </a:r>
            <a:r>
              <a:rPr lang="en-US" dirty="0"/>
              <a:t> (linear!)</a:t>
            </a:r>
          </a:p>
          <a:p>
            <a:r>
              <a:rPr lang="en-US" dirty="0"/>
              <a:t>Aggregation (some aggregations, such as </a:t>
            </a:r>
            <a:r>
              <a:rPr lang="en-US" dirty="0">
                <a:latin typeface="Consolas" panose="020B0609020204030204" pitchFamily="49" charset="0"/>
              </a:rPr>
              <a:t>sum</a:t>
            </a:r>
            <a:r>
              <a:rPr lang="en-US" dirty="0"/>
              <a:t> and </a:t>
            </a:r>
            <a:r>
              <a:rPr lang="en-US" dirty="0">
                <a:latin typeface="Consolas" panose="020B0609020204030204" pitchFamily="49" charset="0"/>
              </a:rPr>
              <a:t>count,</a:t>
            </a:r>
            <a:r>
              <a:rPr lang="en-US" dirty="0"/>
              <a:t> are linear)</a:t>
            </a:r>
          </a:p>
          <a:p>
            <a:r>
              <a:rPr lang="en-US" dirty="0"/>
              <a:t>Recursive queries (Datalog with stratified negation)</a:t>
            </a:r>
          </a:p>
          <a:p>
            <a:pPr lvl="1"/>
            <a:r>
              <a:rPr lang="en-US" dirty="0"/>
              <a:t>Graph queries, e.g., graph reachability</a:t>
            </a:r>
          </a:p>
          <a:p>
            <a:r>
              <a:rPr lang="en-US" dirty="0"/>
              <a:t>Streaming joins (next slide)</a:t>
            </a:r>
          </a:p>
          <a:p>
            <a:r>
              <a:rPr lang="en-US" dirty="0"/>
              <a:t>Relational while queries</a:t>
            </a:r>
          </a:p>
          <a:p>
            <a:endParaRPr lang="en-US" dirty="0"/>
          </a:p>
          <a:p>
            <a:r>
              <a:rPr lang="en-US" dirty="0"/>
              <a:t>We don’t have a characterization of the power of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FDEEF-CE84-46B2-B42A-2E2DEE18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5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926A-4237-4BFB-AA80-C45637DA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joins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2DADD0-E30D-4A49-80FD-504371160C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2DADD0-E30D-4A49-80FD-504371160C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66D1-ECE2-4045-B305-4B1B75AF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E1191-D759-4096-98A5-9CACFCED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111" y="4001294"/>
            <a:ext cx="2717039" cy="13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85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9460-DAA3-4AE9-9E5A-30972E6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(window-based aggregates)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CA5D8-AD61-40CC-96D6-48CEAC2D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5C483-0526-4D00-9B7C-B69E6A96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253" y="3174953"/>
            <a:ext cx="3758304" cy="1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19" y="3188603"/>
            <a:ext cx="3138835" cy="1644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window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  <a:blipFill>
                <a:blip r:embed="rId3"/>
                <a:stretch>
                  <a:fillRect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D65D-8625-4878-9FDA-F071E696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889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F27C6-DD18-4FE1-8FF8-FA15134D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606CA8-4AFF-487F-8359-42542E6D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92946" y="988890"/>
            <a:ext cx="9373322" cy="585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4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9FC3-17FA-41A9-8DE1-56FABDC9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4335-22B8-434F-8D44-722EBD8C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This circuit computes the fixpoint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5FBE896-93C5-4F6B-922F-D29D64B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57" y="2466456"/>
            <a:ext cx="3742084" cy="1142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/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Operator producing stream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0, 0, 0, …)</m:t>
                    </m:r>
                  </m:oMath>
                </a14:m>
                <a:r>
                  <a:rPr lang="en-US" sz="2400" dirty="0"/>
                  <a:t> from 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blipFill>
                <a:blip r:embed="rId4"/>
                <a:stretch>
                  <a:fillRect l="-14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64F43-990C-4C59-AE4E-47BDA6477570}"/>
              </a:ext>
            </a:extLst>
          </p:cNvPr>
          <p:cNvCxnSpPr/>
          <p:nvPr/>
        </p:nvCxnSpPr>
        <p:spPr>
          <a:xfrm>
            <a:off x="4773168" y="2112264"/>
            <a:ext cx="105156" cy="354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/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blipFill>
                <a:blip r:embed="rId5"/>
                <a:stretch>
                  <a:fillRect l="-14063" b="-134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8B758C-AD31-4E73-B0D4-889CA41F842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978140" y="2666550"/>
            <a:ext cx="30175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7E0F44-3009-4AA3-B81B-0DDD41E01BF4}"/>
              </a:ext>
            </a:extLst>
          </p:cNvPr>
          <p:cNvSpPr txBox="1"/>
          <p:nvPr/>
        </p:nvSpPr>
        <p:spPr>
          <a:xfrm>
            <a:off x="7489942" y="3146997"/>
            <a:ext cx="376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“Loop termination” operator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460145-1C6E-4587-BED7-82DA1897FE51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7788402" y="2866644"/>
            <a:ext cx="189738" cy="320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/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326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Differential Datalog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</p:spPr>
            <p:txBody>
              <a:bodyPr/>
              <a:lstStyle/>
              <a:p>
                <a:r>
                  <a:rPr lang="en-US" dirty="0"/>
                  <a:t>The Differential Datalog compiler </a:t>
                </a:r>
              </a:p>
              <a:p>
                <a:pPr lvl="1"/>
                <a:r>
                  <a:rPr lang="en-US" dirty="0"/>
                  <a:t>receives as input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written in Datalog</a:t>
                </a:r>
              </a:p>
              <a:p>
                <a:pPr lvl="1"/>
                <a:r>
                  <a:rPr lang="en-US" dirty="0"/>
                  <a:t>Produces as output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, written in Rust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  <a:blipFill>
                <a:blip r:embed="rId2"/>
                <a:stretch>
                  <a:fillRect l="-991" t="-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ACF5F6-C89D-488A-81A3-742A6D4C5204}"/>
              </a:ext>
            </a:extLst>
          </p:cNvPr>
          <p:cNvSpPr/>
          <p:nvPr/>
        </p:nvSpPr>
        <p:spPr>
          <a:xfrm>
            <a:off x="4497656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BCF66A7-A27C-4419-8942-D2A87D25AE95}"/>
              </a:ext>
            </a:extLst>
          </p:cNvPr>
          <p:cNvSpPr/>
          <p:nvPr/>
        </p:nvSpPr>
        <p:spPr>
          <a:xfrm>
            <a:off x="6598232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F9654-8C89-42A8-BB75-4093892BC0D7}"/>
              </a:ext>
            </a:extLst>
          </p:cNvPr>
          <p:cNvSpPr/>
          <p:nvPr/>
        </p:nvSpPr>
        <p:spPr>
          <a:xfrm>
            <a:off x="2282840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F2AE9-823E-4907-AB54-0CD2DC694BD6}"/>
              </a:ext>
            </a:extLst>
          </p:cNvPr>
          <p:cNvSpPr/>
          <p:nvPr/>
        </p:nvSpPr>
        <p:spPr>
          <a:xfrm>
            <a:off x="2822660" y="3288679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0B3D2-2B7A-4E67-8701-A8332608032F}"/>
              </a:ext>
            </a:extLst>
          </p:cNvPr>
          <p:cNvSpPr txBox="1"/>
          <p:nvPr/>
        </p:nvSpPr>
        <p:spPr>
          <a:xfrm>
            <a:off x="685157" y="3389647"/>
            <a:ext cx="1670215" cy="138425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err="1"/>
              <a:t>DDLog</a:t>
            </a:r>
            <a:endParaRPr lang="en-US" sz="2799"/>
          </a:p>
          <a:p>
            <a:pPr algn="ctr"/>
            <a:r>
              <a:rPr lang="en-US" sz="2799"/>
              <a:t>program</a:t>
            </a:r>
          </a:p>
          <a:p>
            <a:pPr algn="ctr"/>
            <a:endParaRPr lang="en-US" sz="27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/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blipFill>
                <a:blip r:embed="rId3"/>
                <a:stretch>
                  <a:fillRect l="-8120" t="-3965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5435992-5D91-4D07-8D49-4A6E89185236}"/>
              </a:ext>
            </a:extLst>
          </p:cNvPr>
          <p:cNvSpPr/>
          <p:nvPr/>
        </p:nvSpPr>
        <p:spPr>
          <a:xfrm>
            <a:off x="7103522" y="3288683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244A6-DBE5-45A7-953E-5F521907CB28}"/>
              </a:ext>
            </a:extLst>
          </p:cNvPr>
          <p:cNvSpPr/>
          <p:nvPr/>
        </p:nvSpPr>
        <p:spPr>
          <a:xfrm>
            <a:off x="4847977" y="5362953"/>
            <a:ext cx="2112595" cy="1277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Differential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dataflow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library</a:t>
            </a:r>
            <a:endParaRPr lang="en-US" sz="2799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F92429-C34E-4000-BCBC-5CD82C612466}"/>
              </a:ext>
            </a:extLst>
          </p:cNvPr>
          <p:cNvSpPr/>
          <p:nvPr/>
        </p:nvSpPr>
        <p:spPr>
          <a:xfrm rot="16200000">
            <a:off x="5622098" y="4707800"/>
            <a:ext cx="564348" cy="68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6F802-E14F-4B1D-8BED-26DAD76925ED}"/>
              </a:ext>
            </a:extLst>
          </p:cNvPr>
          <p:cNvSpPr/>
          <p:nvPr/>
        </p:nvSpPr>
        <p:spPr>
          <a:xfrm>
            <a:off x="8886244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826E1-BB82-4160-9F13-1231090CA09D}"/>
              </a:ext>
            </a:extLst>
          </p:cNvPr>
          <p:cNvSpPr txBox="1"/>
          <p:nvPr/>
        </p:nvSpPr>
        <p:spPr>
          <a:xfrm>
            <a:off x="9663669" y="3605036"/>
            <a:ext cx="1283992" cy="953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Native</a:t>
            </a:r>
            <a:br>
              <a:rPr lang="en-US" sz="2799" dirty="0"/>
            </a:br>
            <a:r>
              <a:rPr lang="en-US" sz="2799" dirty="0"/>
              <a:t>library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5665C7D-659C-4DD6-8231-7B9F5658CA51}"/>
              </a:ext>
            </a:extLst>
          </p:cNvPr>
          <p:cNvSpPr/>
          <p:nvPr/>
        </p:nvSpPr>
        <p:spPr>
          <a:xfrm rot="5400000">
            <a:off x="10023489" y="294501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327876-4C72-4856-9111-034307FD9E14}"/>
              </a:ext>
            </a:extLst>
          </p:cNvPr>
          <p:cNvSpPr/>
          <p:nvPr/>
        </p:nvSpPr>
        <p:spPr>
          <a:xfrm rot="5400000">
            <a:off x="10023647" y="452073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68B63-96FA-4E12-8DB5-01DC76A006E4}"/>
              </a:ext>
            </a:extLst>
          </p:cNvPr>
          <p:cNvSpPr txBox="1"/>
          <p:nvPr/>
        </p:nvSpPr>
        <p:spPr>
          <a:xfrm>
            <a:off x="9276489" y="2052653"/>
            <a:ext cx="223035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input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E45-91B8-4713-B597-B845A260F4D2}"/>
              </a:ext>
            </a:extLst>
          </p:cNvPr>
          <p:cNvSpPr txBox="1"/>
          <p:nvPr/>
        </p:nvSpPr>
        <p:spPr>
          <a:xfrm>
            <a:off x="9146444" y="5090652"/>
            <a:ext cx="2449966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/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 dirty="0"/>
              <a:t>We’re only getting started!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870"/>
            <a:ext cx="10515600" cy="5329605"/>
          </a:xfrm>
        </p:spPr>
        <p:txBody>
          <a:bodyPr>
            <a:normAutofit/>
          </a:bodyPr>
          <a:lstStyle/>
          <a:p>
            <a:r>
              <a:rPr lang="en-US" dirty="0"/>
              <a:t>Core DBSP library</a:t>
            </a:r>
          </a:p>
          <a:p>
            <a:r>
              <a:rPr lang="en-US" dirty="0"/>
              <a:t>Parallel and 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/>
              <a:t>Cloud service</a:t>
            </a:r>
            <a:endParaRPr lang="en-US" dirty="0"/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3484" y="788345"/>
            <a:ext cx="4188210" cy="4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858106" y="-514929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59" y="2687781"/>
            <a:ext cx="6016956" cy="3489181"/>
          </a:xfrm>
        </p:spPr>
        <p:txBody>
          <a:bodyPr/>
          <a:lstStyle/>
          <a:p>
            <a:r>
              <a:rPr lang="en-US" b="1" dirty="0"/>
              <a:t>Incremental computation</a:t>
            </a:r>
          </a:p>
          <a:p>
            <a:r>
              <a:rPr lang="en-US" dirty="0"/>
              <a:t>Streaming computations</a:t>
            </a:r>
          </a:p>
          <a:p>
            <a:r>
              <a:rPr lang="en-US" dirty="0"/>
              <a:t>Optimizing incremental computations</a:t>
            </a:r>
          </a:p>
          <a:p>
            <a:r>
              <a:rPr lang="en-US" dirty="0"/>
              <a:t>Implementing queries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080"/>
            <a:ext cx="10515600" cy="792343"/>
          </a:xfrm>
        </p:spPr>
        <p:txBody>
          <a:bodyPr/>
          <a:lstStyle/>
          <a:p>
            <a:r>
              <a:rPr lang="en-US" dirty="0"/>
              <a:t>The DBSP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917700"/>
            <a:ext cx="11293954" cy="4932608"/>
          </a:xfrm>
        </p:spPr>
        <p:txBody>
          <a:bodyPr>
            <a:normAutofit/>
          </a:bodyPr>
          <a:lstStyle/>
          <a:p>
            <a:r>
              <a:rPr lang="en-US" dirty="0"/>
              <a:t>Simple: Four (4) operators</a:t>
            </a:r>
          </a:p>
          <a:p>
            <a:r>
              <a:rPr lang="en-US" dirty="0"/>
              <a:t>Models both </a:t>
            </a:r>
            <a:r>
              <a:rPr lang="en-US" b="1" dirty="0"/>
              <a:t>streaming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incremental</a:t>
            </a:r>
            <a:r>
              <a:rPr lang="en-US" dirty="0"/>
              <a:t> computations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https://arxiv.org/abs/2203.16684</a:t>
            </a:r>
            <a:r>
              <a:rPr lang="en-US" sz="2000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9BD55-EE58-4C10-8139-B653A832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4" y="1617556"/>
            <a:ext cx="4696869" cy="3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7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4920-3D5D-461E-83D3-65D6D6D6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ACA-74EC-4BAC-BEA9-802F89B8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825624"/>
            <a:ext cx="11806178" cy="4944827"/>
          </a:xfrm>
        </p:spPr>
        <p:txBody>
          <a:bodyPr>
            <a:normAutofit/>
          </a:bodyPr>
          <a:lstStyle/>
          <a:p>
            <a:r>
              <a:rPr lang="en-US" dirty="0"/>
              <a:t>It can model a rich class of database queries:</a:t>
            </a:r>
          </a:p>
          <a:p>
            <a:pPr lvl="1"/>
            <a:r>
              <a:rPr lang="en-US" dirty="0"/>
              <a:t>Relational (select, project, join, union, difference)</a:t>
            </a:r>
          </a:p>
          <a:p>
            <a:pPr lvl="1"/>
            <a:r>
              <a:rPr lang="en-US" dirty="0"/>
              <a:t>Computations on sets, bags, multisets</a:t>
            </a:r>
          </a:p>
          <a:p>
            <a:pPr lvl="1"/>
            <a:r>
              <a:rPr lang="en-US" dirty="0"/>
              <a:t>Nested relations (group-by, </a:t>
            </a:r>
            <a:r>
              <a:rPr lang="en-US" dirty="0" err="1"/>
              <a:t>flatmap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Recursion (</a:t>
            </a:r>
            <a:r>
              <a:rPr lang="en-US" b="1" dirty="0"/>
              <a:t>monotonic and non-monotonic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Stratified negation</a:t>
            </a:r>
            <a:endParaRPr lang="en-US" dirty="0"/>
          </a:p>
          <a:p>
            <a:pPr lvl="1"/>
            <a:r>
              <a:rPr lang="en-US" b="1" dirty="0"/>
              <a:t>Streaming computations (joins, window aggregates)</a:t>
            </a:r>
          </a:p>
          <a:p>
            <a:pPr lvl="1"/>
            <a:r>
              <a:rPr lang="en-US" b="1" dirty="0"/>
              <a:t>Relational while queries</a:t>
            </a:r>
          </a:p>
          <a:p>
            <a:pPr lvl="1"/>
            <a:r>
              <a:rPr lang="en-US" dirty="0"/>
              <a:t>More?</a:t>
            </a:r>
          </a:p>
          <a:p>
            <a:r>
              <a:rPr lang="en-US" dirty="0"/>
              <a:t>Corollary: we get automatically incremental evaluation for all these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bold </a:t>
            </a:r>
            <a:r>
              <a:rPr lang="en-US" dirty="0"/>
              <a:t>ones are new theoretical results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F83D-404B-4C65-A594-548305A6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31A0B-A8B5-4025-9F7D-10F13AF1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41641"/>
            <a:ext cx="3636663" cy="4109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092F1BB-6485-40DC-8BAB-A652A8454A58}"/>
              </a:ext>
            </a:extLst>
          </p:cNvPr>
          <p:cNvSpPr/>
          <p:nvPr/>
        </p:nvSpPr>
        <p:spPr>
          <a:xfrm>
            <a:off x="7068312" y="2235708"/>
            <a:ext cx="260604" cy="1540764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03B3-7D76-4713-82BE-B64FD60DA3AD}"/>
              </a:ext>
            </a:extLst>
          </p:cNvPr>
          <p:cNvSpPr txBox="1"/>
          <p:nvPr/>
        </p:nvSpPr>
        <p:spPr>
          <a:xfrm>
            <a:off x="7278623" y="2721021"/>
            <a:ext cx="85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SQL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25EBF06-F1BA-4E81-9E5C-A8BCB025BC3F}"/>
              </a:ext>
            </a:extLst>
          </p:cNvPr>
          <p:cNvSpPr/>
          <p:nvPr/>
        </p:nvSpPr>
        <p:spPr>
          <a:xfrm>
            <a:off x="7068312" y="3850816"/>
            <a:ext cx="260604" cy="853772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183B9-E1FA-4ED8-9191-B5FDA39B35BB}"/>
              </a:ext>
            </a:extLst>
          </p:cNvPr>
          <p:cNvSpPr txBox="1"/>
          <p:nvPr/>
        </p:nvSpPr>
        <p:spPr>
          <a:xfrm>
            <a:off x="7237475" y="3969397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Datalog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577C-5F98-4F76-8511-9035962436AA}"/>
              </a:ext>
            </a:extLst>
          </p:cNvPr>
          <p:cNvSpPr txBox="1"/>
          <p:nvPr/>
        </p:nvSpPr>
        <p:spPr>
          <a:xfrm>
            <a:off x="7624455" y="4554172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CQL</a:t>
            </a:r>
          </a:p>
        </p:txBody>
      </p:sp>
    </p:spTree>
    <p:extLst>
      <p:ext uri="{BB962C8B-B14F-4D97-AF65-F5344CB8AC3E}">
        <p14:creationId xmlns:p14="http://schemas.microsoft.com/office/powerpoint/2010/main" val="42277884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ACE3-363B-4FE8-B42A-2E9EC17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Time-invariant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74164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An operator is time-invariant if does not “depend on time”</a:t>
                </a:r>
              </a:p>
              <a:p>
                <a:r>
                  <a:rPr lang="en-US" dirty="0"/>
                  <a:t>We only use time-invariant operators</a:t>
                </a:r>
              </a:p>
              <a:p>
                <a:r>
                  <a:rPr lang="en-US" dirty="0"/>
                  <a:t>Example which is </a:t>
                </a:r>
                <a:r>
                  <a:rPr lang="en-US" b="1" dirty="0"/>
                  <a:t>not</a:t>
                </a:r>
                <a:r>
                  <a:rPr lang="en-US" dirty="0"/>
                  <a:t> time-invariant: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741643"/>
              </a:xfrm>
              <a:blipFill>
                <a:blip r:embed="rId2"/>
                <a:stretch>
                  <a:fillRect l="-1043" t="-2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DC0F-14C5-4EB7-B347-552ECD22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04AB1-433D-47A1-8EA0-2EB99980B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88774" y="3797480"/>
            <a:ext cx="3967776" cy="26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8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12C3-B7CD-4F28-83F1-484D91E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01DC5-E2CB-4D9B-B2A9-4275CF94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732"/>
            <a:ext cx="10515600" cy="4591231"/>
          </a:xfrm>
        </p:spPr>
        <p:txBody>
          <a:bodyPr/>
          <a:lstStyle/>
          <a:p>
            <a:r>
              <a:rPr lang="en-US" dirty="0"/>
              <a:t>Emit output[t] before receiving input[t+1]</a:t>
            </a:r>
          </a:p>
          <a:p>
            <a:r>
              <a:rPr lang="en-US" dirty="0"/>
              <a:t>We only use causal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2F12-67B2-4783-8DD5-22A66E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A picture containing white, accessory&#10;&#10;Description automatically generated">
            <a:extLst>
              <a:ext uri="{FF2B5EF4-FFF2-40B4-BE49-F238E27FC236}">
                <a16:creationId xmlns:a16="http://schemas.microsoft.com/office/drawing/2014/main" id="{849D0336-C617-40A9-B0C9-9128F855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27765" y="3275675"/>
            <a:ext cx="3670048" cy="25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15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05A5-860D-42F8-AD0C-0090EC61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720"/>
          </a:xfrm>
        </p:spPr>
        <p:txBody>
          <a:bodyPr/>
          <a:lstStyle/>
          <a:p>
            <a:r>
              <a:rPr lang="en-US" dirty="0"/>
              <a:t>Datalog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47F-8195-4C12-BB57-1D611EE2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3074621"/>
          </a:xfrm>
        </p:spPr>
        <p:txBody>
          <a:bodyPr>
            <a:normAutofit/>
          </a:bodyPr>
          <a:lstStyle/>
          <a:p>
            <a:r>
              <a:rPr lang="en-US" dirty="0"/>
              <a:t>Essentially an alternative language to SQL for describing views</a:t>
            </a:r>
            <a:br>
              <a:rPr lang="en-US" dirty="0"/>
            </a:br>
            <a:r>
              <a:rPr lang="en-US" sz="1800" dirty="0"/>
              <a:t>(Datalog views are always sets – no duplicates allowed)</a:t>
            </a:r>
          </a:p>
          <a:p>
            <a:r>
              <a:rPr lang="en-US" dirty="0"/>
              <a:t>Differential Datalog (DDlog) is a dialect of Datalog with extra features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67DB-0975-4535-94E2-C7CC21E1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3B0AE-E795-4D09-9B7D-50E35D8330A3}"/>
              </a:ext>
            </a:extLst>
          </p:cNvPr>
          <p:cNvSpPr txBox="1"/>
          <p:nvPr/>
        </p:nvSpPr>
        <p:spPr>
          <a:xfrm>
            <a:off x="7519436" y="3733941"/>
            <a:ext cx="395763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V(name, age) :- 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T(name, age),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age &gt;= 10.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A7E5E-75DA-4245-A0AB-96F1FD387882}"/>
              </a:ext>
            </a:extLst>
          </p:cNvPr>
          <p:cNvSpPr txBox="1"/>
          <p:nvPr/>
        </p:nvSpPr>
        <p:spPr>
          <a:xfrm>
            <a:off x="553010" y="3733941"/>
            <a:ext cx="609487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VIEW</a:t>
            </a:r>
            <a:r>
              <a:rPr lang="en-US" sz="2800" dirty="0">
                <a:latin typeface="Consolas" panose="020B0609020204030204" pitchFamily="49" charset="0"/>
              </a:rPr>
              <a:t> 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DISTINCT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1D060-6E8C-44D8-B84F-36252C879FCB}"/>
              </a:ext>
            </a:extLst>
          </p:cNvPr>
          <p:cNvSpPr txBox="1"/>
          <p:nvPr/>
        </p:nvSpPr>
        <p:spPr>
          <a:xfrm>
            <a:off x="3226909" y="5124087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40B45-5AFB-4A2C-88A9-CD734CC9432B}"/>
              </a:ext>
            </a:extLst>
          </p:cNvPr>
          <p:cNvSpPr txBox="1"/>
          <p:nvPr/>
        </p:nvSpPr>
        <p:spPr>
          <a:xfrm>
            <a:off x="8965092" y="5070129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2663063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a DDlog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RelationHead</a:t>
            </a:r>
            <a:r>
              <a:rPr lang="en-US" dirty="0"/>
              <a:t> :- RelationTerm0, not RelationTerm1.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Edges in circuit = conjunctions in rule body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3" y="3389956"/>
            <a:ext cx="14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RelationHead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0929-FEED-4184-8982-C43C3926A4EE}"/>
              </a:ext>
            </a:extLst>
          </p:cNvPr>
          <p:cNvSpPr txBox="1"/>
          <p:nvPr/>
        </p:nvSpPr>
        <p:spPr>
          <a:xfrm>
            <a:off x="2773776" y="3139516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2773776" y="3759289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</p:cNvCxnSpPr>
          <p:nvPr/>
        </p:nvCxnSpPr>
        <p:spPr>
          <a:xfrm>
            <a:off x="4314462" y="3324182"/>
            <a:ext cx="664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</p:cNvCxnSpPr>
          <p:nvPr/>
        </p:nvCxnSpPr>
        <p:spPr>
          <a:xfrm>
            <a:off x="4294206" y="3943114"/>
            <a:ext cx="1854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730711" y="874169"/>
            <a:ext cx="200050" cy="1724187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5295947" y="-484047"/>
            <a:ext cx="171089" cy="4520557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4903877" y="130862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/>
          <p:nvPr/>
        </p:nvCxnSpPr>
        <p:spPr>
          <a:xfrm>
            <a:off x="5079569" y="2127142"/>
            <a:ext cx="771041" cy="119704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4740018" y="247545"/>
            <a:ext cx="1174161" cy="4840153"/>
          </a:xfrm>
          <a:prstGeom prst="bentConnector3">
            <a:avLst>
              <a:gd name="adj1" fmla="val 143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2788000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629860" y="2180147"/>
            <a:ext cx="369124" cy="10620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</p:cNvCxnSpPr>
          <p:nvPr/>
        </p:nvCxnSpPr>
        <p:spPr>
          <a:xfrm flipH="1">
            <a:off x="3777657" y="2180147"/>
            <a:ext cx="2290149" cy="16687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655733" y="-700668"/>
            <a:ext cx="1634957" cy="7284954"/>
          </a:xfrm>
          <a:prstGeom prst="bentConnector3">
            <a:avLst>
              <a:gd name="adj1" fmla="val 139114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52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689"/>
            <a:ext cx="4594412" cy="17088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A89958-6AB8-4C4A-9FDD-B0BD2184FC0E}"/>
              </a:ext>
            </a:extLst>
          </p:cNvPr>
          <p:cNvSpPr txBox="1"/>
          <p:nvPr/>
        </p:nvSpPr>
        <p:spPr>
          <a:xfrm>
            <a:off x="760039" y="3887187"/>
            <a:ext cx="478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From now on I will omit the “CREATE VIEW” part.</a:t>
            </a:r>
          </a:p>
        </p:txBody>
      </p: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989067" y="2117438"/>
            <a:ext cx="289945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18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186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66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660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08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0813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54" y="1874035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104046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C41217-6C60-4CA5-AB5A-263DA6EC77D7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V(x) :- T1(x).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V(x) :- T2(x).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038398-6D6B-43B7-B28B-C12DB07E60B4}"/>
              </a:ext>
            </a:extLst>
          </p:cNvPr>
          <p:cNvSpPr txBox="1"/>
          <p:nvPr/>
        </p:nvSpPr>
        <p:spPr>
          <a:xfrm>
            <a:off x="2805993" y="313595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E503C0-0778-4295-8152-3D48C8FF1643}"/>
              </a:ext>
            </a:extLst>
          </p:cNvPr>
          <p:cNvSpPr txBox="1"/>
          <p:nvPr/>
        </p:nvSpPr>
        <p:spPr>
          <a:xfrm>
            <a:off x="8544176" y="3082001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8257603" y="4697295"/>
            <a:ext cx="346872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307F92-D01D-4047-B69B-E3E63F23264E}"/>
              </a:ext>
            </a:extLst>
          </p:cNvPr>
          <p:cNvSpPr txBox="1"/>
          <p:nvPr/>
        </p:nvSpPr>
        <p:spPr>
          <a:xfrm>
            <a:off x="6630509" y="1870075"/>
            <a:ext cx="501407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latin typeface="Consolas" panose="020B0609020204030204" pitchFamily="49" charset="0"/>
              </a:rPr>
              <a:t>V(x) :- T1(x),</a:t>
            </a:r>
            <a:br>
              <a:rPr lang="en-US" sz="3600" dirty="0">
                <a:latin typeface="Consolas" panose="020B0609020204030204" pitchFamily="49" charset="0"/>
              </a:rPr>
            </a:br>
            <a:r>
              <a:rPr lang="en-US" sz="3600" dirty="0">
                <a:latin typeface="Consolas" panose="020B0609020204030204" pitchFamily="49" charset="0"/>
              </a:rPr>
              <a:t>    not T2(x).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548218" y="5401945"/>
            <a:ext cx="766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Note: distinct will remove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…)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41C62-EE07-4F63-82C5-BB6594BBFCDC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E(y) :- T(x),….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V(z) :- E(y),….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121372" y="4444110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442510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3B1461-DBE1-400A-BFA1-1CC0D69C587F}"/>
              </a:ext>
            </a:extLst>
          </p:cNvPr>
          <p:cNvSpPr txBox="1"/>
          <p:nvPr/>
        </p:nvSpPr>
        <p:spPr>
          <a:xfrm>
            <a:off x="5698810" y="425784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A7566D-092F-49BD-8C1E-0818545069B5}"/>
              </a:ext>
            </a:extLst>
          </p:cNvPr>
          <p:cNvCxnSpPr>
            <a:cxnSpLocks/>
          </p:cNvCxnSpPr>
          <p:nvPr/>
        </p:nvCxnSpPr>
        <p:spPr>
          <a:xfrm flipH="1">
            <a:off x="5553635" y="2326341"/>
            <a:ext cx="1526242" cy="2116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20DE6A-3106-478F-96A0-FB4591ADC78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77819" y="2864224"/>
            <a:ext cx="802058" cy="1578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64BF-98C9-4238-957B-6C108AEA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06090A-CAB8-472E-BE44-A449883A4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1" y="1825625"/>
                <a:ext cx="11790484" cy="48958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a query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a set of tables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a transaction (“diff”)</a:t>
                </a:r>
              </a:p>
              <a:p>
                <a:r>
                  <a:rPr lang="en-US" dirty="0"/>
                  <a:t>Example of a </a:t>
                </a:r>
                <a:r>
                  <a:rPr lang="en-US" b="1" dirty="0"/>
                  <a:t>single</a:t>
                </a:r>
                <a:r>
                  <a:rPr lang="en-US" dirty="0"/>
                  <a:t> change:</a:t>
                </a:r>
              </a:p>
              <a:p>
                <a:pPr lvl="1"/>
                <a:r>
                  <a:rPr lang="en-US" dirty="0"/>
                  <a:t>Table </a:t>
                </a:r>
                <a:r>
                  <a:rPr lang="en-US" dirty="0">
                    <a:latin typeface="Consolas" panose="020B0609020204030204" pitchFamily="49" charset="0"/>
                  </a:rPr>
                  <a:t>people</a:t>
                </a:r>
                <a:r>
                  <a:rPr lang="en-US" dirty="0"/>
                  <a:t>: </a:t>
                </a:r>
                <a:r>
                  <a:rPr lang="en-US" dirty="0">
                    <a:latin typeface="Consolas" panose="020B0609020204030204" pitchFamily="49" charset="0"/>
                  </a:rPr>
                  <a:t>+(Bob, 5), -(Amy, 2)</a:t>
                </a:r>
              </a:p>
              <a:p>
                <a:pPr lvl="1"/>
                <a:r>
                  <a:rPr lang="en-US" dirty="0"/>
                  <a:t>Table address: </a:t>
                </a:r>
                <a:r>
                  <a:rPr lang="en-US" dirty="0">
                    <a:latin typeface="Consolas" panose="020B0609020204030204" pitchFamily="49" charset="0"/>
                  </a:rPr>
                  <a:t>+(Bob, San Jose), -(Amy, Fremont), +(John, Sunnyvale)</a:t>
                </a:r>
              </a:p>
              <a:p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06090A-CAB8-472E-BE44-A449883A4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1825625"/>
                <a:ext cx="11790484" cy="4895850"/>
              </a:xfrm>
              <a:blipFill>
                <a:blip r:embed="rId2"/>
                <a:stretch>
                  <a:fillRect l="-931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803DA-E175-4F1D-80B9-71C30DA2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6B273E-80FC-4D4B-A6B8-619FBF1954BC}"/>
                  </a:ext>
                </a:extLst>
              </p:cNvPr>
              <p:cNvSpPr/>
              <p:nvPr/>
            </p:nvSpPr>
            <p:spPr>
              <a:xfrm>
                <a:off x="8077290" y="80721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6B273E-80FC-4D4B-A6B8-619FBF195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90" y="80721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CB73A-D864-4C77-AE14-974A0B2ED239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7785772" y="1059895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50B0FF-F05C-441F-862A-425E096B005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809656" y="105989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D3CB6F-5B7E-4B7B-BD79-1549F809FCED}"/>
                  </a:ext>
                </a:extLst>
              </p:cNvPr>
              <p:cNvSpPr txBox="1"/>
              <p:nvPr/>
            </p:nvSpPr>
            <p:spPr>
              <a:xfrm>
                <a:off x="6892387" y="875229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D3CB6F-5B7E-4B7B-BD79-1549F809F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387" y="875229"/>
                <a:ext cx="8933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ED6D8-D756-491C-B105-8E6877216D3D}"/>
                  </a:ext>
                </a:extLst>
              </p:cNvPr>
              <p:cNvSpPr txBox="1"/>
              <p:nvPr/>
            </p:nvSpPr>
            <p:spPr>
              <a:xfrm>
                <a:off x="9128050" y="886328"/>
                <a:ext cx="908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ED6D8-D756-491C-B105-8E6877216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050" y="886328"/>
                <a:ext cx="9081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2E0137F5-6B72-48AD-96D8-A7C691C031E6}"/>
              </a:ext>
            </a:extLst>
          </p:cNvPr>
          <p:cNvSpPr/>
          <p:nvPr/>
        </p:nvSpPr>
        <p:spPr>
          <a:xfrm>
            <a:off x="465992" y="4000500"/>
            <a:ext cx="228600" cy="756138"/>
          </a:xfrm>
          <a:prstGeom prst="leftBrace">
            <a:avLst>
              <a:gd name="adj1" fmla="val 3141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41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95114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B5D4E-F8D1-46E6-AAC2-B4C08C5568E9}"/>
              </a:ext>
            </a:extLst>
          </p:cNvPr>
          <p:cNvSpPr txBox="1"/>
          <p:nvPr/>
        </p:nvSpPr>
        <p:spPr>
          <a:xfrm>
            <a:off x="838200" y="2076063"/>
            <a:ext cx="415146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Very nasty in SQL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5649619" y="1841952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4579B-6A67-4BC1-80E6-19D95068AEC3}"/>
              </a:ext>
            </a:extLst>
          </p:cNvPr>
          <p:cNvSpPr txBox="1"/>
          <p:nvPr/>
        </p:nvSpPr>
        <p:spPr>
          <a:xfrm>
            <a:off x="549966" y="3716083"/>
            <a:ext cx="11151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implementation iterates until convergence.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 will introduce two new circuit elements to create (inner) loops.</a:t>
            </a:r>
          </a:p>
        </p:txBody>
      </p:sp>
    </p:spTree>
    <p:extLst>
      <p:ext uri="{BB962C8B-B14F-4D97-AF65-F5344CB8AC3E}">
        <p14:creationId xmlns:p14="http://schemas.microsoft.com/office/powerpoint/2010/main" val="4927286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operator that creates a stream from a scalar value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3166107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operator is only defined for streams that have a finite number</a:t>
                </a:r>
                <a:br>
                  <a:rPr lang="en-US" dirty="0"/>
                </a:br>
                <a:r>
                  <a:rPr lang="en-US" dirty="0"/>
                  <a:t>of non-zero elements (they are zero almost everywhere, </a:t>
                </a:r>
                <a:r>
                  <a:rPr lang="en-US" dirty="0" err="1"/>
                  <a:t>a.e.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Add all values in stream. Well-defined if stream is 0 </a:t>
                </a:r>
                <a:r>
                  <a:rPr lang="en-US" dirty="0" err="1"/>
                  <a:t>a.e.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02" y="4838701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518902" y="5976439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5776202" y="5985408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950702" y="5257569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997187" y="5257566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324618" y="63353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088927" y="636206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6630162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DB3A-2733-4E63-B399-4F537814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These two operators are always used in pairs as follows: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Most useful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has a recursive definition: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  <a:blipFill>
                <a:blip r:embed="rId2"/>
                <a:stretch>
                  <a:fillRect l="-1043" t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F1601-393D-42F5-ABCC-7801F0F3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94562-D4C4-4AB0-8DCA-D41E73F8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179" y="2429933"/>
            <a:ext cx="4321476" cy="855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9EEA-3F62-4ABD-99E0-EBCD30A61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33" y="3984360"/>
            <a:ext cx="3742084" cy="11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62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:r>
                  <a:rPr lang="en-US" dirty="0"/>
                  <a:t>So we can talk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/>
                  <a:t>These show up in the implementation of loops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449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a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C309-AF9C-413C-9AA3-2EEC85F0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83" y="1807783"/>
            <a:ext cx="11624031" cy="4351338"/>
          </a:xfrm>
        </p:spPr>
        <p:txBody>
          <a:bodyPr/>
          <a:lstStyle/>
          <a:p>
            <a:r>
              <a:rPr lang="en-US" dirty="0"/>
              <a:t>The circuit                                                       can be treated as a scalar operator</a:t>
            </a:r>
          </a:p>
          <a:p>
            <a:endParaRPr lang="en-US" dirty="0"/>
          </a:p>
          <a:p>
            <a:r>
              <a:rPr lang="en-US" dirty="0"/>
              <a:t>So it can be lifted to operate on stream like any other scalar operator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CF600-5186-4E0B-A571-C44D645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25" y="1724710"/>
            <a:ext cx="4321476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89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recursion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non-recursive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circuit and connect feedback: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Theorem: this computes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given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3003" b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4EC8-A674-47CB-933F-0CF24AE68685}"/>
              </a:ext>
            </a:extLst>
          </p:cNvPr>
          <p:cNvSpPr txBox="1"/>
          <p:nvPr/>
        </p:nvSpPr>
        <p:spPr>
          <a:xfrm>
            <a:off x="3606801" y="39105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3608C-B2B6-426C-9A23-77A044ED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44" y="4717095"/>
            <a:ext cx="6273179" cy="10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0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31164</TotalTime>
  <Words>5450</Words>
  <Application>Microsoft Office PowerPoint</Application>
  <PresentationFormat>Widescreen</PresentationFormat>
  <Paragraphs>1532</Paragraphs>
  <Slides>115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DBSP: Streaming Incremental Computation</vt:lpstr>
      <vt:lpstr>Embrace change!</vt:lpstr>
      <vt:lpstr>A success story: VMware Skyline Proactive Intelligence</vt:lpstr>
      <vt:lpstr>Query execution in Skyline</vt:lpstr>
      <vt:lpstr>Scalability</vt:lpstr>
      <vt:lpstr>Brief History</vt:lpstr>
      <vt:lpstr>Outline</vt:lpstr>
      <vt:lpstr>What is incremental computation?</vt:lpstr>
      <vt:lpstr>Databases</vt:lpstr>
      <vt:lpstr>The incremental version of a query</vt:lpstr>
      <vt:lpstr>Incremental queries are streaming systems</vt:lpstr>
      <vt:lpstr>Differential Datalog Compiler</vt:lpstr>
      <vt:lpstr>Input changes</vt:lpstr>
      <vt:lpstr>Output changes</vt:lpstr>
      <vt:lpstr>Strawman implementation</vt:lpstr>
      <vt:lpstr>Outline</vt:lpstr>
      <vt:lpstr>Streams</vt:lpstr>
      <vt:lpstr>Stream operators</vt:lpstr>
      <vt:lpstr>Lifting</vt:lpstr>
      <vt:lpstr>Streaming queries</vt:lpstr>
      <vt:lpstr>Lifting binary functions</vt:lpstr>
      <vt:lpstr>Delay (z^(-1) )</vt:lpstr>
      <vt:lpstr>Chaining operators into circuits</vt:lpstr>
      <vt:lpstr>Circuit equivalence</vt:lpstr>
      <vt:lpstr>Differentiation</vt:lpstr>
      <vt:lpstr>Integration</vt:lpstr>
      <vt:lpstr>I and D</vt:lpstr>
      <vt:lpstr>Theorem</vt:lpstr>
      <vt:lpstr>Fundamental Equation of Incremental Computation</vt:lpstr>
      <vt:lpstr>Non-lifted operators</vt:lpstr>
      <vt:lpstr>Multiple inputs</vt:lpstr>
      <vt:lpstr>All databases are streaming databases!</vt:lpstr>
      <vt:lpstr>Views</vt:lpstr>
      <vt:lpstr>Incremental view maintenance</vt:lpstr>
      <vt:lpstr>Traditional definition:</vt:lpstr>
      <vt:lpstr>Traditional definition:</vt:lpstr>
      <vt:lpstr>Embrace change!</vt:lpstr>
      <vt:lpstr>Outline</vt:lpstr>
      <vt:lpstr>Commutative Groups</vt:lpstr>
      <vt:lpstr>Linear operators</vt:lpstr>
      <vt:lpstr>Bilinear operators</vt:lpstr>
      <vt:lpstr>Linear operators</vt:lpstr>
      <vt:lpstr>Example of a linear query</vt:lpstr>
      <vt:lpstr>The chain rule</vt:lpstr>
      <vt:lpstr>Bilinear operators</vt:lpstr>
      <vt:lpstr>Internal state</vt:lpstr>
      <vt:lpstr>Outline</vt:lpstr>
      <vt:lpstr>Computing on tables</vt:lpstr>
      <vt:lpstr>We need a group G!</vt:lpstr>
      <vt:lpstr>Z-sets (or Z-relations)</vt:lpstr>
      <vt:lpstr>Z-sets are yummy!</vt:lpstr>
      <vt:lpstr>Example: Z-set addition</vt:lpstr>
      <vt:lpstr>The distinct operator</vt:lpstr>
      <vt:lpstr>Relational algebra on Z-sets</vt:lpstr>
      <vt:lpstr>Recipe for incremental view maintenance</vt:lpstr>
      <vt:lpstr>Example</vt:lpstr>
      <vt:lpstr>Example: Remove distinct calls</vt:lpstr>
      <vt:lpstr>Example: Lift and incrementalize</vt:lpstr>
      <vt:lpstr>Example: optimize incremental circuit</vt:lpstr>
      <vt:lpstr>Other operations we can model</vt:lpstr>
      <vt:lpstr>Streaming joins</vt:lpstr>
      <vt:lpstr>Convolutions (window-based aggregates)</vt:lpstr>
      <vt:lpstr>Streaming window queries</vt:lpstr>
      <vt:lpstr>Conclusion</vt:lpstr>
      <vt:lpstr>Extra slides</vt:lpstr>
      <vt:lpstr>Recursion</vt:lpstr>
      <vt:lpstr>Definition of Differential Datalog</vt:lpstr>
      <vt:lpstr>We’re only getting started!</vt:lpstr>
      <vt:lpstr>Related work</vt:lpstr>
      <vt:lpstr>The DBSP language</vt:lpstr>
      <vt:lpstr>DBSP is powerful</vt:lpstr>
      <vt:lpstr>Time-invariant operators</vt:lpstr>
      <vt:lpstr>Causal operators</vt:lpstr>
      <vt:lpstr>Materialized View Update Problem</vt:lpstr>
      <vt:lpstr>Datalog</vt:lpstr>
      <vt:lpstr>Set intersection</vt:lpstr>
      <vt:lpstr>Projection</vt:lpstr>
      <vt:lpstr>Translating a DDlog rule</vt:lpstr>
      <vt:lpstr>Multiset union (can have duplicates)</vt:lpstr>
      <vt:lpstr>Set union (no duplicates)</vt:lpstr>
      <vt:lpstr>Set difference</vt:lpstr>
      <vt:lpstr>Selection (filtering)</vt:lpstr>
      <vt:lpstr>Selection (filtering)</vt:lpstr>
      <vt:lpstr>Query composition</vt:lpstr>
      <vt:lpstr>Cartesian products</vt:lpstr>
      <vt:lpstr>Cartesian products</vt:lpstr>
      <vt:lpstr>(Equi)Joins</vt:lpstr>
      <vt:lpstr>DSP Filters</vt:lpstr>
      <vt:lpstr>Relation to synchronous digital circuits</vt:lpstr>
      <vt:lpstr>Synchronous circuits ideas</vt:lpstr>
      <vt:lpstr>DBSP vs Differential Dataflow</vt:lpstr>
      <vt:lpstr>The cycle rule</vt:lpstr>
      <vt:lpstr>Recursive computations</vt:lpstr>
      <vt:lpstr>Creating streams from scalars</vt:lpstr>
      <vt:lpstr>Creating scalars from streams</vt:lpstr>
      <vt:lpstr>Creating a loop</vt:lpstr>
      <vt:lpstr>Streams of Streams</vt:lpstr>
      <vt:lpstr>Lifting a loop</vt:lpstr>
      <vt:lpstr>Simplest recursion scheme</vt:lpstr>
      <vt:lpstr>Semi-naïve evaluation</vt:lpstr>
      <vt:lpstr>Incremental recursive circuits</vt:lpstr>
      <vt:lpstr>Transitive closure</vt:lpstr>
      <vt:lpstr>Map</vt:lpstr>
      <vt:lpstr>Aggregation</vt:lpstr>
      <vt:lpstr>Flatmap</vt:lpstr>
      <vt:lpstr>Group-by</vt:lpstr>
      <vt:lpstr>Proof of the cycle rule</vt:lpstr>
      <vt:lpstr>Nested incremental computation</vt:lpstr>
      <vt:lpstr>Optimizing distinct</vt:lpstr>
      <vt:lpstr>Incremental distinct</vt:lpstr>
      <vt:lpstr>Optimality?</vt:lpstr>
      <vt:lpstr>Recursive query end-to-end example</vt:lpstr>
      <vt:lpstr>Recursive example: circuit</vt:lpstr>
      <vt:lpstr>Recursive example: lifted and incremental</vt:lpstr>
      <vt:lpstr>Recursive example: lifted and incrementalized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12</cp:revision>
  <dcterms:created xsi:type="dcterms:W3CDTF">2021-06-30T23:48:55Z</dcterms:created>
  <dcterms:modified xsi:type="dcterms:W3CDTF">2022-05-19T22:49:19Z</dcterms:modified>
</cp:coreProperties>
</file>